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4" r:id="rId5"/>
    <p:sldId id="256" r:id="rId6"/>
    <p:sldId id="264" r:id="rId7"/>
    <p:sldId id="265" r:id="rId8"/>
    <p:sldId id="263" r:id="rId9"/>
    <p:sldId id="289" r:id="rId10"/>
    <p:sldId id="290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ssion Script" panose="02000000000000000000" pitchFamily="50" charset="0"/>
      <p:regular r:id="rId18"/>
    </p:embeddedFont>
    <p:embeddedFont>
      <p:font typeface="Playfair Display" panose="00000500000000000000" pitchFamily="2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C9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Barraud - La Clef Numérique" userId="3102e719-20e1-4b1e-abe9-3130392ebc08" providerId="ADAL" clId="{F1D7D3F9-2ED5-484A-A36A-AABBC8BC68A5}"/>
    <pc:docChg chg="undo custSel addSld delSld modSld modMainMaster">
      <pc:chgData name="Emmanuel Barraud - La Clef Numérique" userId="3102e719-20e1-4b1e-abe9-3130392ebc08" providerId="ADAL" clId="{F1D7D3F9-2ED5-484A-A36A-AABBC8BC68A5}" dt="2023-06-02T12:08:46.978" v="14"/>
      <pc:docMkLst>
        <pc:docMk/>
      </pc:docMkLst>
      <pc:sldChg chg="modSp mod 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950919910" sldId="256"/>
        </pc:sldMkLst>
        <pc:spChg chg="mod">
          <ac:chgData name="Emmanuel Barraud - La Clef Numérique" userId="3102e719-20e1-4b1e-abe9-3130392ebc08" providerId="ADAL" clId="{F1D7D3F9-2ED5-484A-A36A-AABBC8BC68A5}" dt="2023-06-02T12:02:18.732" v="0" actId="1076"/>
          <ac:spMkLst>
            <pc:docMk/>
            <pc:sldMk cId="950919910" sldId="256"/>
            <ac:spMk id="4" creationId="{B7A5FDC8-52C4-42EB-BF9A-CD1A534CEC47}"/>
          </ac:spMkLst>
        </pc:spChg>
        <pc:spChg chg="mod">
          <ac:chgData name="Emmanuel Barraud - La Clef Numérique" userId="3102e719-20e1-4b1e-abe9-3130392ebc08" providerId="ADAL" clId="{F1D7D3F9-2ED5-484A-A36A-AABBC8BC68A5}" dt="2023-06-02T12:02:21.966" v="1" actId="1076"/>
          <ac:spMkLst>
            <pc:docMk/>
            <pc:sldMk cId="950919910" sldId="256"/>
            <ac:spMk id="5" creationId="{08A30B03-3109-485A-AA45-DB99593F0C7C}"/>
          </ac:spMkLst>
        </pc:spChg>
      </pc:sldChg>
      <pc:sldChg chg="del">
        <pc:chgData name="Emmanuel Barraud - La Clef Numérique" userId="3102e719-20e1-4b1e-abe9-3130392ebc08" providerId="ADAL" clId="{F1D7D3F9-2ED5-484A-A36A-AABBC8BC68A5}" dt="2023-06-02T12:08:34.922" v="12" actId="47"/>
        <pc:sldMkLst>
          <pc:docMk/>
          <pc:sldMk cId="542460117" sldId="262"/>
        </pc:sldMkLst>
      </pc:sldChg>
      <pc:sldChg chg="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3728708852" sldId="263"/>
        </pc:sldMkLst>
      </pc:sldChg>
      <pc:sldChg chg="addSp delSp modSp mod 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2577989238" sldId="264"/>
        </pc:sldMkLst>
        <pc:spChg chg="del mod">
          <ac:chgData name="Emmanuel Barraud - La Clef Numérique" userId="3102e719-20e1-4b1e-abe9-3130392ebc08" providerId="ADAL" clId="{F1D7D3F9-2ED5-484A-A36A-AABBC8BC68A5}" dt="2023-06-02T12:03:10.189" v="6" actId="931"/>
          <ac:spMkLst>
            <pc:docMk/>
            <pc:sldMk cId="2577989238" sldId="264"/>
            <ac:spMk id="15" creationId="{F30D7ED9-2382-4A37-BE57-9D9A667138F2}"/>
          </ac:spMkLst>
        </pc:spChg>
        <pc:spChg chg="add mod">
          <ac:chgData name="Emmanuel Barraud - La Clef Numérique" userId="3102e719-20e1-4b1e-abe9-3130392ebc08" providerId="ADAL" clId="{F1D7D3F9-2ED5-484A-A36A-AABBC8BC68A5}" dt="2023-06-02T12:03:45.545" v="11" actId="1076"/>
          <ac:spMkLst>
            <pc:docMk/>
            <pc:sldMk cId="2577989238" sldId="264"/>
            <ac:spMk id="16" creationId="{4F960BF1-5594-AE8A-50C4-4F7FCCD57B73}"/>
          </ac:spMkLst>
        </pc:spChg>
        <pc:picChg chg="add del mod">
          <ac:chgData name="Emmanuel Barraud - La Clef Numérique" userId="3102e719-20e1-4b1e-abe9-3130392ebc08" providerId="ADAL" clId="{F1D7D3F9-2ED5-484A-A36A-AABBC8BC68A5}" dt="2023-06-02T12:03:37.765" v="10" actId="478"/>
          <ac:picMkLst>
            <pc:docMk/>
            <pc:sldMk cId="2577989238" sldId="264"/>
            <ac:picMk id="4" creationId="{A8FDDDD1-98BC-F801-F9E7-17461F9CB857}"/>
          </ac:picMkLst>
        </pc:picChg>
      </pc:sldChg>
      <pc:sldChg chg="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345543577" sldId="265"/>
        </pc:sldMkLst>
      </pc:sldChg>
      <pc:sldChg chg="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3183378052" sldId="289"/>
        </pc:sldMkLst>
      </pc:sldChg>
      <pc:sldChg chg="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2025403402" sldId="290"/>
        </pc:sldMkLst>
      </pc:sldChg>
      <pc:sldChg chg="add del">
        <pc:chgData name="Emmanuel Barraud - La Clef Numérique" userId="3102e719-20e1-4b1e-abe9-3130392ebc08" providerId="ADAL" clId="{F1D7D3F9-2ED5-484A-A36A-AABBC8BC68A5}" dt="2023-06-02T12:03:33.140" v="9" actId="47"/>
        <pc:sldMkLst>
          <pc:docMk/>
          <pc:sldMk cId="2902231484" sldId="291"/>
        </pc:sldMkLst>
      </pc:sldChg>
      <pc:sldChg chg="modTransition">
        <pc:chgData name="Emmanuel Barraud - La Clef Numérique" userId="3102e719-20e1-4b1e-abe9-3130392ebc08" providerId="ADAL" clId="{F1D7D3F9-2ED5-484A-A36A-AABBC8BC68A5}" dt="2023-06-02T12:08:46.978" v="14"/>
        <pc:sldMkLst>
          <pc:docMk/>
          <pc:sldMk cId="1252675939" sldId="294"/>
        </pc:sldMkLst>
      </pc:sldChg>
      <pc:sldMasterChg chg="modTransition modSldLayout">
        <pc:chgData name="Emmanuel Barraud - La Clef Numérique" userId="3102e719-20e1-4b1e-abe9-3130392ebc08" providerId="ADAL" clId="{F1D7D3F9-2ED5-484A-A36A-AABBC8BC68A5}" dt="2023-06-02T12:08:46.978" v="14"/>
        <pc:sldMasterMkLst>
          <pc:docMk/>
          <pc:sldMasterMk cId="1521515891" sldId="2147483648"/>
        </pc:sldMasterMkLst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3365027094" sldId="2147483649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417582116" sldId="2147483654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340105529" sldId="2147483655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2421613962" sldId="2147483657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81797363" sldId="2147483658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1964592577" sldId="2147483659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3160792811" sldId="2147483660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1567274540" sldId="2147483662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1986823893" sldId="2147483665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3847703465" sldId="2147483666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2734872939" sldId="2147483669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1665521317" sldId="2147483671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2040140058" sldId="2147483672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3436988651" sldId="2147483673"/>
          </pc:sldLayoutMkLst>
        </pc:sldLayoutChg>
        <pc:sldLayoutChg chg="modTransition">
          <pc:chgData name="Emmanuel Barraud - La Clef Numérique" userId="3102e719-20e1-4b1e-abe9-3130392ebc08" providerId="ADAL" clId="{F1D7D3F9-2ED5-484A-A36A-AABBC8BC68A5}" dt="2023-06-02T12:08:46.978" v="14"/>
          <pc:sldLayoutMkLst>
            <pc:docMk/>
            <pc:sldMasterMk cId="1521515891" sldId="2147483648"/>
            <pc:sldLayoutMk cId="2513103289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A9E0F9C-F3C0-4954-AAB0-F50AE8168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Le style au naturel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185060-246D-4A7B-8112-0A7EBC38F6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852C-9D96-43DE-BA50-AB2D31C66F5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DDC65E-AE2B-435B-9DF8-B74F61DB42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DFCE3-43E3-4777-A71A-76C86C4C24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E54E-5678-4673-B42F-5F9BDF29A2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9527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85799" y="342106"/>
            <a:ext cx="5486399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3600">
                <a:latin typeface="+mj-lt"/>
              </a:defRPr>
            </a:lvl1pPr>
          </a:lstStyle>
          <a:p>
            <a:r>
              <a:rPr lang="fr-FR"/>
              <a:t>Le style au naturel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4107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0" y="8891336"/>
            <a:ext cx="6856413" cy="25266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89A2F3D9-8BE3-41F7-B364-815CA606DD2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B0828F-F244-43BF-9412-707317DC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67" y="8153399"/>
            <a:ext cx="3104034" cy="6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55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42C2CB-C7DC-455F-8CA5-D94A1D530AED}"/>
              </a:ext>
            </a:extLst>
          </p:cNvPr>
          <p:cNvSpPr/>
          <p:nvPr userDrawn="1"/>
        </p:nvSpPr>
        <p:spPr>
          <a:xfrm>
            <a:off x="441326" y="1054100"/>
            <a:ext cx="11306174" cy="547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0C4F0F-521E-4F2A-9098-1E2BC1A53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49613"/>
            <a:ext cx="10515600" cy="98663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0E9E5D-9CCE-44B7-9323-23FBE02E8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202113"/>
            <a:ext cx="10512426" cy="339327"/>
          </a:xfrm>
        </p:spPr>
        <p:txBody>
          <a:bodyPr/>
          <a:lstStyle>
            <a:lvl1pPr marL="0" indent="0" algn="ctr">
              <a:buNone/>
              <a:defRPr sz="2400" spc="2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FD635-CBBE-4E4C-A7B7-5553DC7B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62800"/>
            <a:ext cx="2743200" cy="365125"/>
          </a:xfrm>
        </p:spPr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B8ED1-464C-4CC9-9914-82986A8A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62800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B484D-62A8-4AFB-AEA3-36D4A45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62800"/>
            <a:ext cx="2743200" cy="365125"/>
          </a:xfrm>
        </p:spPr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4BBD4F-AA12-4B69-A7D3-631C62549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0" y="362700"/>
            <a:ext cx="3302000" cy="689854"/>
          </a:xfrm>
          <a:prstGeom prst="rect">
            <a:avLst/>
          </a:prstGeom>
        </p:spPr>
      </p:pic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486D5D27-3DF2-43A7-81F7-ECC9820550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6" y="1054100"/>
            <a:ext cx="11306174" cy="54737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743F3-18DE-470A-9169-B72F33B6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E74B5B-875D-4415-87D1-0A62ED81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1588AE-38D7-48D8-B7CC-0B9625E3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8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815461-2026-46D1-BAB5-0AE188B3A2DB}"/>
              </a:ext>
            </a:extLst>
          </p:cNvPr>
          <p:cNvSpPr/>
          <p:nvPr userDrawn="1"/>
        </p:nvSpPr>
        <p:spPr>
          <a:xfrm>
            <a:off x="839788" y="368300"/>
            <a:ext cx="2627312" cy="2881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FCE72-61E9-4086-9EAA-115C8A37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9"/>
            <a:ext cx="2627312" cy="2881314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743F3-18DE-470A-9169-B72F33B6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E74B5B-875D-4415-87D1-0A62ED81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1588AE-38D7-48D8-B7CC-0B9625E3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7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C8B41E-4FFE-4A30-B593-DDF7C07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AA914D-D7BE-451E-8D1B-E982B507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E50C9-F486-4EE4-A166-899EFC04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0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C8B41E-4FFE-4A30-B593-DDF7C07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AA914D-D7BE-451E-8D1B-E982B507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E50C9-F486-4EE4-A166-899EFC04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EBF486B-BCE6-48F7-A58F-2B1B4D2C9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C8B41E-4FFE-4A30-B593-DDF7C079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AA914D-D7BE-451E-8D1B-E982B507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E50C9-F486-4EE4-A166-899EFC04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C6D00E9-F29B-47BC-A624-0FFE76EF124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12933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70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iel, extérieur, neige, nature&#10;&#10;Description générée automatiquement">
            <a:extLst>
              <a:ext uri="{FF2B5EF4-FFF2-40B4-BE49-F238E27FC236}">
                <a16:creationId xmlns:a16="http://schemas.microsoft.com/office/drawing/2014/main" id="{7F7A3FE2-717A-441E-A303-CE05AE676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8662"/>
            <a:ext cx="5257800" cy="1833468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EA501-C1CF-4191-9CC2-82F7623C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9613"/>
            <a:ext cx="5257800" cy="2879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524751-A5E9-4CF2-83D6-671043662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9318" y="368300"/>
            <a:ext cx="5034481" cy="576103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3" y="728662"/>
            <a:ext cx="5257800" cy="1833468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EA501-C1CF-4191-9CC2-82F7623C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3" y="3249613"/>
            <a:ext cx="5257800" cy="2879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524751-A5E9-4CF2-83D6-671043662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368300"/>
            <a:ext cx="4946964" cy="576103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98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E RESERVE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3" y="728662"/>
            <a:ext cx="5257800" cy="1833468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EA501-C1CF-4191-9CC2-82F7623C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3" y="3249613"/>
            <a:ext cx="5257800" cy="2879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524751-A5E9-4CF2-83D6-671043662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368300"/>
            <a:ext cx="4946964" cy="576103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0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8662"/>
            <a:ext cx="5257800" cy="1044574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524751-A5E9-4CF2-83D6-671043662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3238"/>
            <a:ext cx="12192000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8662"/>
            <a:ext cx="5257800" cy="1044574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1524751-A5E9-4CF2-83D6-6710436628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24900" y="1773238"/>
            <a:ext cx="2627313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3E61D5F2-CC6E-4495-B2EF-E2A748D8F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773238"/>
            <a:ext cx="2627313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38811F5C-C9B9-4C81-AA56-D0BA525C57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7100" y="1773238"/>
            <a:ext cx="2627313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10975A-DEA6-49E8-BA0B-912C7D32C5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4724400"/>
            <a:ext cx="2627312" cy="14049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607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MOSA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8662"/>
            <a:ext cx="5257800" cy="1044574"/>
          </a:xfrm>
        </p:spPr>
        <p:txBody>
          <a:bodyPr/>
          <a:lstStyle/>
          <a:p>
            <a:r>
              <a:rPr lang="fr-FR"/>
              <a:t>Accroche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B4128BA7-12F4-4DD1-9EFF-069FF7F7EE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10975A-DEA6-49E8-BA0B-912C7D32C5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4724400"/>
            <a:ext cx="2627312" cy="14049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5366B9F4-0C9A-425A-AB58-6191CDC865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4414" y="3429000"/>
            <a:ext cx="2514600" cy="273277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213D471E-7B86-44E7-82A4-17FA03AA2B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773238"/>
            <a:ext cx="5256213" cy="4388531"/>
          </a:xfrm>
          <a:custGeom>
            <a:avLst/>
            <a:gdLst>
              <a:gd name="connsiteX0" fmla="*/ 2741613 w 5256213"/>
              <a:gd name="connsiteY0" fmla="*/ 1655762 h 4388531"/>
              <a:gd name="connsiteX1" fmla="*/ 5256213 w 5256213"/>
              <a:gd name="connsiteY1" fmla="*/ 1655762 h 4388531"/>
              <a:gd name="connsiteX2" fmla="*/ 5256213 w 5256213"/>
              <a:gd name="connsiteY2" fmla="*/ 4388531 h 4388531"/>
              <a:gd name="connsiteX3" fmla="*/ 2741613 w 5256213"/>
              <a:gd name="connsiteY3" fmla="*/ 4388531 h 4388531"/>
              <a:gd name="connsiteX4" fmla="*/ 2741613 w 5256213"/>
              <a:gd name="connsiteY4" fmla="*/ 0 h 4388531"/>
              <a:gd name="connsiteX5" fmla="*/ 5256213 w 5256213"/>
              <a:gd name="connsiteY5" fmla="*/ 0 h 4388531"/>
              <a:gd name="connsiteX6" fmla="*/ 5256213 w 5256213"/>
              <a:gd name="connsiteY6" fmla="*/ 1476375 h 4388531"/>
              <a:gd name="connsiteX7" fmla="*/ 2741613 w 5256213"/>
              <a:gd name="connsiteY7" fmla="*/ 1476375 h 4388531"/>
              <a:gd name="connsiteX8" fmla="*/ 0 w 5256213"/>
              <a:gd name="connsiteY8" fmla="*/ 0 h 4388531"/>
              <a:gd name="connsiteX9" fmla="*/ 2514600 w 5256213"/>
              <a:gd name="connsiteY9" fmla="*/ 0 h 4388531"/>
              <a:gd name="connsiteX10" fmla="*/ 2514600 w 5256213"/>
              <a:gd name="connsiteY10" fmla="*/ 1476375 h 4388531"/>
              <a:gd name="connsiteX11" fmla="*/ 0 w 5256213"/>
              <a:gd name="connsiteY11" fmla="*/ 1476375 h 438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6213" h="4388531">
                <a:moveTo>
                  <a:pt x="2741613" y="1655762"/>
                </a:moveTo>
                <a:lnTo>
                  <a:pt x="5256213" y="1655762"/>
                </a:lnTo>
                <a:lnTo>
                  <a:pt x="5256213" y="4388531"/>
                </a:lnTo>
                <a:lnTo>
                  <a:pt x="2741613" y="4388531"/>
                </a:lnTo>
                <a:close/>
                <a:moveTo>
                  <a:pt x="2741613" y="0"/>
                </a:moveTo>
                <a:lnTo>
                  <a:pt x="5256213" y="0"/>
                </a:lnTo>
                <a:lnTo>
                  <a:pt x="5256213" y="1476375"/>
                </a:lnTo>
                <a:lnTo>
                  <a:pt x="2741613" y="1476375"/>
                </a:lnTo>
                <a:close/>
                <a:moveTo>
                  <a:pt x="0" y="0"/>
                </a:moveTo>
                <a:lnTo>
                  <a:pt x="2514600" y="0"/>
                </a:lnTo>
                <a:lnTo>
                  <a:pt x="2514600" y="1476375"/>
                </a:lnTo>
                <a:lnTo>
                  <a:pt x="0" y="147637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2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9C62-35E5-4EB4-BBD6-DD457C79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5257800" cy="25209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EA501-C1CF-4191-9CC2-82F7623C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9613"/>
            <a:ext cx="5257800" cy="2879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52B1-1470-4B18-8078-4443C827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90FC8-427C-4BD8-A7B6-EC9350B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8B01F-7D6D-46B6-B8B4-3C56A41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EB687-831F-43D2-BF29-D433998C6024}"/>
              </a:ext>
            </a:extLst>
          </p:cNvPr>
          <p:cNvSpPr/>
          <p:nvPr userDrawn="1"/>
        </p:nvSpPr>
        <p:spPr>
          <a:xfrm>
            <a:off x="6545655" y="368300"/>
            <a:ext cx="4808145" cy="576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8B0224E-14A7-4A26-AF6E-12ED5F330E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8986" y="1267485"/>
            <a:ext cx="3339504" cy="4155541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3A23BDF9-8B61-4572-8DC4-23B43B861547}"/>
              </a:ext>
            </a:extLst>
          </p:cNvPr>
          <p:cNvSpPr txBox="1"/>
          <p:nvPr userDrawn="1"/>
        </p:nvSpPr>
        <p:spPr>
          <a:xfrm>
            <a:off x="7279774" y="5586657"/>
            <a:ext cx="3325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pc="225" dirty="0">
                <a:solidFill>
                  <a:schemeClr val="bg1"/>
                </a:solidFill>
              </a:rPr>
              <a:t>BRANDS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1BE82D4-0602-4E3C-8713-314E8C797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8301"/>
            <a:ext cx="5257800" cy="360362"/>
          </a:xfrm>
        </p:spPr>
        <p:txBody>
          <a:bodyPr>
            <a:normAutofit/>
          </a:bodyPr>
          <a:lstStyle>
            <a:lvl1pPr>
              <a:defRPr sz="1200" cap="all" baseline="0"/>
            </a:lvl1pPr>
          </a:lstStyle>
          <a:p>
            <a:pPr lvl="0"/>
            <a:r>
              <a:rPr lang="fr-FR"/>
              <a:t>Sur-titre </a:t>
            </a:r>
          </a:p>
        </p:txBody>
      </p:sp>
    </p:spTree>
    <p:extLst>
      <p:ext uri="{BB962C8B-B14F-4D97-AF65-F5344CB8AC3E}">
        <p14:creationId xmlns:p14="http://schemas.microsoft.com/office/powerpoint/2010/main" val="817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FCE72-61E9-4086-9EAA-115C8A37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743F3-18DE-470A-9169-B72F33B6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E74B5B-875D-4415-87D1-0A62ED81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1588AE-38D7-48D8-B7CC-0B9625E3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29C15D-E8DE-43AC-8EA3-94DC51BD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9"/>
            <a:ext cx="10515600" cy="1404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512C0-DED6-4D05-ADDF-EED1FD400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7"/>
            <a:ext cx="10515600" cy="43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12C21D-3C84-4A30-9954-CDDB507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206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54A1-A9F7-4173-A624-9C3B86B110C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3F7B2-3A54-48CF-A54C-A3B59C69B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206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1AABFB-440E-4630-8826-0A559201E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7206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59F3-9DA0-4CFB-B07C-F057BD779442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37D3C0-C561-4F8D-A262-17135945FD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64" y="6369799"/>
            <a:ext cx="1968471" cy="4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3" r:id="rId3"/>
    <p:sldLayoutId id="2147483674" r:id="rId4"/>
    <p:sldLayoutId id="2147483659" r:id="rId5"/>
    <p:sldLayoutId id="2147483660" r:id="rId6"/>
    <p:sldLayoutId id="2147483671" r:id="rId7"/>
    <p:sldLayoutId id="2147483658" r:id="rId8"/>
    <p:sldLayoutId id="2147483654" r:id="rId9"/>
    <p:sldLayoutId id="2147483669" r:id="rId10"/>
    <p:sldLayoutId id="2147483662" r:id="rId11"/>
    <p:sldLayoutId id="2147483655" r:id="rId12"/>
    <p:sldLayoutId id="2147483665" r:id="rId13"/>
    <p:sldLayoutId id="2147483666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pos="5496" userDrawn="1">
          <p15:clr>
            <a:srgbClr val="F26B43"/>
          </p15:clr>
        </p15:guide>
        <p15:guide id="6" pos="2184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  <p15:guide id="10" orient="horz" pos="2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DB27945-19F7-4813-BCEC-EF20A24A34C5}"/>
              </a:ext>
            </a:extLst>
          </p:cNvPr>
          <p:cNvSpPr/>
          <p:nvPr/>
        </p:nvSpPr>
        <p:spPr>
          <a:xfrm>
            <a:off x="3853045" y="3769134"/>
            <a:ext cx="4693426" cy="456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sion Script"/>
              <a:ea typeface="+mn-ea"/>
              <a:cs typeface="+mn-cs"/>
            </a:endParaRPr>
          </a:p>
        </p:txBody>
      </p:sp>
      <p:grpSp>
        <p:nvGrpSpPr>
          <p:cNvPr id="4" name="Graphique 23">
            <a:extLst>
              <a:ext uri="{FF2B5EF4-FFF2-40B4-BE49-F238E27FC236}">
                <a16:creationId xmlns:a16="http://schemas.microsoft.com/office/drawing/2014/main" id="{BACC0D76-E116-4032-A401-4112E69A8F18}"/>
              </a:ext>
            </a:extLst>
          </p:cNvPr>
          <p:cNvGrpSpPr/>
          <p:nvPr/>
        </p:nvGrpSpPr>
        <p:grpSpPr>
          <a:xfrm>
            <a:off x="4227787" y="1233408"/>
            <a:ext cx="3943942" cy="3943938"/>
            <a:chOff x="5057016" y="1945617"/>
            <a:chExt cx="2517341" cy="2517341"/>
          </a:xfrm>
          <a:solidFill>
            <a:schemeClr val="tx1">
              <a:alpha val="21000"/>
            </a:schemeClr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56CF504-23F0-474C-9BE1-C963BF3AA52B}"/>
                </a:ext>
              </a:extLst>
            </p:cNvPr>
            <p:cNvSpPr/>
            <p:nvPr/>
          </p:nvSpPr>
          <p:spPr>
            <a:xfrm>
              <a:off x="5057016" y="1945617"/>
              <a:ext cx="2517341" cy="2517341"/>
            </a:xfrm>
            <a:custGeom>
              <a:avLst/>
              <a:gdLst>
                <a:gd name="connsiteX0" fmla="*/ 2149001 w 2517341"/>
                <a:gd name="connsiteY0" fmla="*/ 2149001 h 2517341"/>
                <a:gd name="connsiteX1" fmla="*/ 368340 w 2517341"/>
                <a:gd name="connsiteY1" fmla="*/ 2149001 h 2517341"/>
                <a:gd name="connsiteX2" fmla="*/ 368340 w 2517341"/>
                <a:gd name="connsiteY2" fmla="*/ 368340 h 2517341"/>
                <a:gd name="connsiteX3" fmla="*/ 2149001 w 2517341"/>
                <a:gd name="connsiteY3" fmla="*/ 368340 h 2517341"/>
                <a:gd name="connsiteX4" fmla="*/ 2149001 w 2517341"/>
                <a:gd name="connsiteY4" fmla="*/ 2149001 h 2517341"/>
                <a:gd name="connsiteX5" fmla="*/ 2149001 w 2517341"/>
                <a:gd name="connsiteY5" fmla="*/ 2149001 h 2517341"/>
                <a:gd name="connsiteX6" fmla="*/ 384203 w 2517341"/>
                <a:gd name="connsiteY6" fmla="*/ 384203 h 2517341"/>
                <a:gd name="connsiteX7" fmla="*/ 384203 w 2517341"/>
                <a:gd name="connsiteY7" fmla="*/ 2132828 h 2517341"/>
                <a:gd name="connsiteX8" fmla="*/ 2132828 w 2517341"/>
                <a:gd name="connsiteY8" fmla="*/ 2132828 h 2517341"/>
                <a:gd name="connsiteX9" fmla="*/ 2132828 w 2517341"/>
                <a:gd name="connsiteY9" fmla="*/ 384203 h 2517341"/>
                <a:gd name="connsiteX10" fmla="*/ 384203 w 2517341"/>
                <a:gd name="connsiteY10" fmla="*/ 384203 h 2517341"/>
                <a:gd name="connsiteX11" fmla="*/ 384203 w 2517341"/>
                <a:gd name="connsiteY11" fmla="*/ 384203 h 25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341" h="2517341">
                  <a:moveTo>
                    <a:pt x="2149001" y="2149001"/>
                  </a:moveTo>
                  <a:cubicBezTo>
                    <a:pt x="1657881" y="2640121"/>
                    <a:pt x="859149" y="2640121"/>
                    <a:pt x="368340" y="2149001"/>
                  </a:cubicBezTo>
                  <a:cubicBezTo>
                    <a:pt x="-122780" y="1658192"/>
                    <a:pt x="-122780" y="859149"/>
                    <a:pt x="368340" y="368340"/>
                  </a:cubicBezTo>
                  <a:cubicBezTo>
                    <a:pt x="859149" y="-122780"/>
                    <a:pt x="1658192" y="-122780"/>
                    <a:pt x="2149001" y="368340"/>
                  </a:cubicBezTo>
                  <a:cubicBezTo>
                    <a:pt x="2640121" y="859149"/>
                    <a:pt x="2640121" y="1658192"/>
                    <a:pt x="2149001" y="2149001"/>
                  </a:cubicBezTo>
                  <a:lnTo>
                    <a:pt x="2149001" y="2149001"/>
                  </a:lnTo>
                  <a:close/>
                  <a:moveTo>
                    <a:pt x="384203" y="384203"/>
                  </a:moveTo>
                  <a:cubicBezTo>
                    <a:pt x="-97897" y="866303"/>
                    <a:pt x="-97897" y="1650727"/>
                    <a:pt x="384203" y="2132828"/>
                  </a:cubicBezTo>
                  <a:cubicBezTo>
                    <a:pt x="866303" y="2614928"/>
                    <a:pt x="1650727" y="2614928"/>
                    <a:pt x="2132828" y="2132828"/>
                  </a:cubicBezTo>
                  <a:cubicBezTo>
                    <a:pt x="2614928" y="1650727"/>
                    <a:pt x="2614928" y="866303"/>
                    <a:pt x="2132828" y="384203"/>
                  </a:cubicBezTo>
                  <a:cubicBezTo>
                    <a:pt x="1651038" y="-97897"/>
                    <a:pt x="866614" y="-97897"/>
                    <a:pt x="384203" y="384203"/>
                  </a:cubicBezTo>
                  <a:lnTo>
                    <a:pt x="384203" y="38420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751D124-349B-4288-AE99-5AF238DE6DE2}"/>
                </a:ext>
              </a:extLst>
            </p:cNvPr>
            <p:cNvSpPr/>
            <p:nvPr/>
          </p:nvSpPr>
          <p:spPr>
            <a:xfrm>
              <a:off x="5146826" y="2035427"/>
              <a:ext cx="2337720" cy="2337720"/>
            </a:xfrm>
            <a:custGeom>
              <a:avLst/>
              <a:gdLst>
                <a:gd name="connsiteX0" fmla="*/ 1995740 w 2337720"/>
                <a:gd name="connsiteY0" fmla="*/ 1995740 h 2337720"/>
                <a:gd name="connsiteX1" fmla="*/ 341980 w 2337720"/>
                <a:gd name="connsiteY1" fmla="*/ 1995740 h 2337720"/>
                <a:gd name="connsiteX2" fmla="*/ 341980 w 2337720"/>
                <a:gd name="connsiteY2" fmla="*/ 341980 h 2337720"/>
                <a:gd name="connsiteX3" fmla="*/ 1995740 w 2337720"/>
                <a:gd name="connsiteY3" fmla="*/ 341980 h 2337720"/>
                <a:gd name="connsiteX4" fmla="*/ 1995740 w 2337720"/>
                <a:gd name="connsiteY4" fmla="*/ 1995740 h 2337720"/>
                <a:gd name="connsiteX5" fmla="*/ 1995740 w 2337720"/>
                <a:gd name="connsiteY5" fmla="*/ 1995740 h 2337720"/>
                <a:gd name="connsiteX6" fmla="*/ 358154 w 2337720"/>
                <a:gd name="connsiteY6" fmla="*/ 358154 h 2337720"/>
                <a:gd name="connsiteX7" fmla="*/ 358154 w 2337720"/>
                <a:gd name="connsiteY7" fmla="*/ 1979877 h 2337720"/>
                <a:gd name="connsiteX8" fmla="*/ 1979877 w 2337720"/>
                <a:gd name="connsiteY8" fmla="*/ 1979877 h 2337720"/>
                <a:gd name="connsiteX9" fmla="*/ 1979877 w 2337720"/>
                <a:gd name="connsiteY9" fmla="*/ 358154 h 2337720"/>
                <a:gd name="connsiteX10" fmla="*/ 358154 w 2337720"/>
                <a:gd name="connsiteY10" fmla="*/ 358154 h 2337720"/>
                <a:gd name="connsiteX11" fmla="*/ 358154 w 2337720"/>
                <a:gd name="connsiteY11" fmla="*/ 358154 h 2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7720" h="2337720">
                  <a:moveTo>
                    <a:pt x="1995740" y="1995740"/>
                  </a:moveTo>
                  <a:cubicBezTo>
                    <a:pt x="1539766" y="2451714"/>
                    <a:pt x="797954" y="2451714"/>
                    <a:pt x="341980" y="1995740"/>
                  </a:cubicBezTo>
                  <a:cubicBezTo>
                    <a:pt x="-113993" y="1539766"/>
                    <a:pt x="-113993" y="797954"/>
                    <a:pt x="341980" y="341980"/>
                  </a:cubicBezTo>
                  <a:cubicBezTo>
                    <a:pt x="797954" y="-113993"/>
                    <a:pt x="1539766" y="-113993"/>
                    <a:pt x="1995740" y="341980"/>
                  </a:cubicBezTo>
                  <a:cubicBezTo>
                    <a:pt x="2451714" y="797954"/>
                    <a:pt x="2451714" y="1539766"/>
                    <a:pt x="1995740" y="1995740"/>
                  </a:cubicBezTo>
                  <a:lnTo>
                    <a:pt x="1995740" y="1995740"/>
                  </a:lnTo>
                  <a:close/>
                  <a:moveTo>
                    <a:pt x="358154" y="358154"/>
                  </a:moveTo>
                  <a:cubicBezTo>
                    <a:pt x="-89111" y="805108"/>
                    <a:pt x="-89111" y="1532924"/>
                    <a:pt x="358154" y="1979877"/>
                  </a:cubicBezTo>
                  <a:cubicBezTo>
                    <a:pt x="805419" y="2427142"/>
                    <a:pt x="1532924" y="2426831"/>
                    <a:pt x="1979877" y="1979877"/>
                  </a:cubicBezTo>
                  <a:cubicBezTo>
                    <a:pt x="2427142" y="1532924"/>
                    <a:pt x="2427142" y="805108"/>
                    <a:pt x="1979877" y="358154"/>
                  </a:cubicBezTo>
                  <a:cubicBezTo>
                    <a:pt x="1532613" y="-89111"/>
                    <a:pt x="805108" y="-89111"/>
                    <a:pt x="358154" y="358154"/>
                  </a:cubicBezTo>
                  <a:lnTo>
                    <a:pt x="358154" y="35815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AF0B584-962E-48E9-9796-8640BD15C0EA}"/>
                </a:ext>
              </a:extLst>
            </p:cNvPr>
            <p:cNvSpPr/>
            <p:nvPr/>
          </p:nvSpPr>
          <p:spPr>
            <a:xfrm>
              <a:off x="5236404" y="2125238"/>
              <a:ext cx="2158565" cy="2158332"/>
            </a:xfrm>
            <a:custGeom>
              <a:avLst/>
              <a:gdLst>
                <a:gd name="connsiteX0" fmla="*/ 1842712 w 2158565"/>
                <a:gd name="connsiteY0" fmla="*/ 1842479 h 2158332"/>
                <a:gd name="connsiteX1" fmla="*/ 315853 w 2158565"/>
                <a:gd name="connsiteY1" fmla="*/ 1842479 h 2158332"/>
                <a:gd name="connsiteX2" fmla="*/ 315853 w 2158565"/>
                <a:gd name="connsiteY2" fmla="*/ 315620 h 2158332"/>
                <a:gd name="connsiteX3" fmla="*/ 1842712 w 2158565"/>
                <a:gd name="connsiteY3" fmla="*/ 315620 h 2158332"/>
                <a:gd name="connsiteX4" fmla="*/ 1842712 w 2158565"/>
                <a:gd name="connsiteY4" fmla="*/ 1842479 h 2158332"/>
                <a:gd name="connsiteX5" fmla="*/ 1842712 w 2158565"/>
                <a:gd name="connsiteY5" fmla="*/ 1842479 h 2158332"/>
                <a:gd name="connsiteX6" fmla="*/ 332027 w 2158565"/>
                <a:gd name="connsiteY6" fmla="*/ 331483 h 2158332"/>
                <a:gd name="connsiteX7" fmla="*/ 332027 w 2158565"/>
                <a:gd name="connsiteY7" fmla="*/ 1826305 h 2158332"/>
                <a:gd name="connsiteX8" fmla="*/ 1826849 w 2158565"/>
                <a:gd name="connsiteY8" fmla="*/ 1826305 h 2158332"/>
                <a:gd name="connsiteX9" fmla="*/ 1826849 w 2158565"/>
                <a:gd name="connsiteY9" fmla="*/ 331483 h 2158332"/>
                <a:gd name="connsiteX10" fmla="*/ 332027 w 2158565"/>
                <a:gd name="connsiteY10" fmla="*/ 331483 h 2158332"/>
                <a:gd name="connsiteX11" fmla="*/ 332027 w 2158565"/>
                <a:gd name="connsiteY11" fmla="*/ 331483 h 21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8565" h="2158332">
                  <a:moveTo>
                    <a:pt x="1842712" y="1842479"/>
                  </a:moveTo>
                  <a:cubicBezTo>
                    <a:pt x="1421885" y="2263617"/>
                    <a:pt x="736680" y="2263617"/>
                    <a:pt x="315853" y="1842479"/>
                  </a:cubicBezTo>
                  <a:cubicBezTo>
                    <a:pt x="-105284" y="1421652"/>
                    <a:pt x="-105284" y="736447"/>
                    <a:pt x="315853" y="315620"/>
                  </a:cubicBezTo>
                  <a:cubicBezTo>
                    <a:pt x="736991" y="-105207"/>
                    <a:pt x="1421885" y="-105207"/>
                    <a:pt x="1842712" y="315620"/>
                  </a:cubicBezTo>
                  <a:cubicBezTo>
                    <a:pt x="2263850" y="736447"/>
                    <a:pt x="2263850" y="1421652"/>
                    <a:pt x="1842712" y="1842479"/>
                  </a:cubicBezTo>
                  <a:lnTo>
                    <a:pt x="1842712" y="1842479"/>
                  </a:lnTo>
                  <a:close/>
                  <a:moveTo>
                    <a:pt x="332027" y="331483"/>
                  </a:moveTo>
                  <a:cubicBezTo>
                    <a:pt x="-80091" y="743601"/>
                    <a:pt x="-80091" y="1414187"/>
                    <a:pt x="332027" y="1826305"/>
                  </a:cubicBezTo>
                  <a:cubicBezTo>
                    <a:pt x="744145" y="2238423"/>
                    <a:pt x="1414731" y="2238423"/>
                    <a:pt x="1826849" y="1826305"/>
                  </a:cubicBezTo>
                  <a:cubicBezTo>
                    <a:pt x="2238967" y="1414187"/>
                    <a:pt x="2238967" y="743601"/>
                    <a:pt x="1826849" y="331483"/>
                  </a:cubicBezTo>
                  <a:cubicBezTo>
                    <a:pt x="1414731" y="-80324"/>
                    <a:pt x="744145" y="-80635"/>
                    <a:pt x="332027" y="331483"/>
                  </a:cubicBezTo>
                  <a:lnTo>
                    <a:pt x="332027" y="331483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0C265501-CD21-4102-88E1-C53A707F21D3}"/>
                </a:ext>
              </a:extLst>
            </p:cNvPr>
            <p:cNvSpPr/>
            <p:nvPr/>
          </p:nvSpPr>
          <p:spPr>
            <a:xfrm>
              <a:off x="5325903" y="2214815"/>
              <a:ext cx="1979216" cy="1978944"/>
            </a:xfrm>
            <a:custGeom>
              <a:avLst/>
              <a:gdLst>
                <a:gd name="connsiteX0" fmla="*/ 1689762 w 1979216"/>
                <a:gd name="connsiteY0" fmla="*/ 1689451 h 1978944"/>
                <a:gd name="connsiteX1" fmla="*/ 289494 w 1979216"/>
                <a:gd name="connsiteY1" fmla="*/ 1689451 h 1978944"/>
                <a:gd name="connsiteX2" fmla="*/ 289494 w 1979216"/>
                <a:gd name="connsiteY2" fmla="*/ 289493 h 1978944"/>
                <a:gd name="connsiteX3" fmla="*/ 1689451 w 1979216"/>
                <a:gd name="connsiteY3" fmla="*/ 289493 h 1978944"/>
                <a:gd name="connsiteX4" fmla="*/ 1689762 w 1979216"/>
                <a:gd name="connsiteY4" fmla="*/ 1689451 h 1978944"/>
                <a:gd name="connsiteX5" fmla="*/ 1689762 w 1979216"/>
                <a:gd name="connsiteY5" fmla="*/ 1689451 h 1978944"/>
                <a:gd name="connsiteX6" fmla="*/ 305978 w 1979216"/>
                <a:gd name="connsiteY6" fmla="*/ 305667 h 1978944"/>
                <a:gd name="connsiteX7" fmla="*/ 305978 w 1979216"/>
                <a:gd name="connsiteY7" fmla="*/ 1673588 h 1978944"/>
                <a:gd name="connsiteX8" fmla="*/ 1673899 w 1979216"/>
                <a:gd name="connsiteY8" fmla="*/ 1673588 h 1978944"/>
                <a:gd name="connsiteX9" fmla="*/ 1673899 w 1979216"/>
                <a:gd name="connsiteY9" fmla="*/ 305667 h 1978944"/>
                <a:gd name="connsiteX10" fmla="*/ 305978 w 1979216"/>
                <a:gd name="connsiteY10" fmla="*/ 305667 h 1978944"/>
                <a:gd name="connsiteX11" fmla="*/ 305978 w 1979216"/>
                <a:gd name="connsiteY11" fmla="*/ 305667 h 197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9216" h="1978944">
                  <a:moveTo>
                    <a:pt x="1689762" y="1689451"/>
                  </a:moveTo>
                  <a:cubicBezTo>
                    <a:pt x="1303770" y="2075442"/>
                    <a:pt x="675485" y="2075442"/>
                    <a:pt x="289494" y="1689451"/>
                  </a:cubicBezTo>
                  <a:cubicBezTo>
                    <a:pt x="-96498" y="1303459"/>
                    <a:pt x="-96498" y="675485"/>
                    <a:pt x="289494" y="289493"/>
                  </a:cubicBezTo>
                  <a:cubicBezTo>
                    <a:pt x="675485" y="-96498"/>
                    <a:pt x="1303459" y="-96498"/>
                    <a:pt x="1689451" y="289493"/>
                  </a:cubicBezTo>
                  <a:cubicBezTo>
                    <a:pt x="2075753" y="675485"/>
                    <a:pt x="2075753" y="1303459"/>
                    <a:pt x="1689762" y="1689451"/>
                  </a:cubicBezTo>
                  <a:lnTo>
                    <a:pt x="1689762" y="1689451"/>
                  </a:lnTo>
                  <a:close/>
                  <a:moveTo>
                    <a:pt x="305978" y="305667"/>
                  </a:moveTo>
                  <a:cubicBezTo>
                    <a:pt x="-71304" y="682950"/>
                    <a:pt x="-71304" y="1296617"/>
                    <a:pt x="305978" y="1673588"/>
                  </a:cubicBezTo>
                  <a:cubicBezTo>
                    <a:pt x="683261" y="2050559"/>
                    <a:pt x="1296617" y="2050559"/>
                    <a:pt x="1673899" y="1673588"/>
                  </a:cubicBezTo>
                  <a:cubicBezTo>
                    <a:pt x="2051181" y="1296617"/>
                    <a:pt x="2051181" y="682950"/>
                    <a:pt x="1673899" y="305667"/>
                  </a:cubicBezTo>
                  <a:cubicBezTo>
                    <a:pt x="1296617" y="-71615"/>
                    <a:pt x="682950" y="-71615"/>
                    <a:pt x="305978" y="305667"/>
                  </a:cubicBezTo>
                  <a:lnTo>
                    <a:pt x="305978" y="3056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88D5080-168B-4595-945D-099E47567EFE}"/>
                </a:ext>
              </a:extLst>
            </p:cNvPr>
            <p:cNvSpPr/>
            <p:nvPr/>
          </p:nvSpPr>
          <p:spPr>
            <a:xfrm>
              <a:off x="5415792" y="2304509"/>
              <a:ext cx="1799789" cy="1799672"/>
            </a:xfrm>
            <a:custGeom>
              <a:avLst/>
              <a:gdLst>
                <a:gd name="connsiteX0" fmla="*/ 1536423 w 1799789"/>
                <a:gd name="connsiteY0" fmla="*/ 1536306 h 1799672"/>
                <a:gd name="connsiteX1" fmla="*/ 263367 w 1799789"/>
                <a:gd name="connsiteY1" fmla="*/ 1536306 h 1799672"/>
                <a:gd name="connsiteX2" fmla="*/ 263367 w 1799789"/>
                <a:gd name="connsiteY2" fmla="*/ 263250 h 1799672"/>
                <a:gd name="connsiteX3" fmla="*/ 1536423 w 1799789"/>
                <a:gd name="connsiteY3" fmla="*/ 263250 h 1799672"/>
                <a:gd name="connsiteX4" fmla="*/ 1536423 w 1799789"/>
                <a:gd name="connsiteY4" fmla="*/ 1536306 h 1799672"/>
                <a:gd name="connsiteX5" fmla="*/ 1536423 w 1799789"/>
                <a:gd name="connsiteY5" fmla="*/ 1536306 h 1799672"/>
                <a:gd name="connsiteX6" fmla="*/ 279540 w 1799789"/>
                <a:gd name="connsiteY6" fmla="*/ 279424 h 1799672"/>
                <a:gd name="connsiteX7" fmla="*/ 279540 w 1799789"/>
                <a:gd name="connsiteY7" fmla="*/ 1520443 h 1799672"/>
                <a:gd name="connsiteX8" fmla="*/ 1520560 w 1799789"/>
                <a:gd name="connsiteY8" fmla="*/ 1520443 h 1799672"/>
                <a:gd name="connsiteX9" fmla="*/ 1520560 w 1799789"/>
                <a:gd name="connsiteY9" fmla="*/ 279424 h 1799672"/>
                <a:gd name="connsiteX10" fmla="*/ 279540 w 1799789"/>
                <a:gd name="connsiteY10" fmla="*/ 279424 h 1799672"/>
                <a:gd name="connsiteX11" fmla="*/ 279540 w 1799789"/>
                <a:gd name="connsiteY11" fmla="*/ 279424 h 17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789" h="1799672">
                  <a:moveTo>
                    <a:pt x="1536423" y="1536306"/>
                  </a:moveTo>
                  <a:cubicBezTo>
                    <a:pt x="1185267" y="1887462"/>
                    <a:pt x="614211" y="1887462"/>
                    <a:pt x="263367" y="1536306"/>
                  </a:cubicBezTo>
                  <a:cubicBezTo>
                    <a:pt x="-87789" y="1185461"/>
                    <a:pt x="-87789" y="614095"/>
                    <a:pt x="263367" y="263250"/>
                  </a:cubicBezTo>
                  <a:cubicBezTo>
                    <a:pt x="614211" y="-87906"/>
                    <a:pt x="1185578" y="-87595"/>
                    <a:pt x="1536423" y="263250"/>
                  </a:cubicBezTo>
                  <a:cubicBezTo>
                    <a:pt x="1887578" y="614095"/>
                    <a:pt x="1887578" y="1185461"/>
                    <a:pt x="1536423" y="1536306"/>
                  </a:cubicBezTo>
                  <a:lnTo>
                    <a:pt x="1536423" y="1536306"/>
                  </a:lnTo>
                  <a:close/>
                  <a:moveTo>
                    <a:pt x="279540" y="279424"/>
                  </a:moveTo>
                  <a:cubicBezTo>
                    <a:pt x="-62595" y="621560"/>
                    <a:pt x="-62595" y="1178308"/>
                    <a:pt x="279540" y="1520443"/>
                  </a:cubicBezTo>
                  <a:cubicBezTo>
                    <a:pt x="621676" y="1862579"/>
                    <a:pt x="1178424" y="1862579"/>
                    <a:pt x="1520560" y="1520443"/>
                  </a:cubicBezTo>
                  <a:cubicBezTo>
                    <a:pt x="1862696" y="1178308"/>
                    <a:pt x="1862696" y="621560"/>
                    <a:pt x="1520560" y="279424"/>
                  </a:cubicBezTo>
                  <a:cubicBezTo>
                    <a:pt x="1178424" y="-63023"/>
                    <a:pt x="621365" y="-62712"/>
                    <a:pt x="279540" y="279424"/>
                  </a:cubicBezTo>
                  <a:lnTo>
                    <a:pt x="279540" y="27942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60C7D22-127C-4496-8AC4-9A841399B14C}"/>
                </a:ext>
              </a:extLst>
            </p:cNvPr>
            <p:cNvSpPr/>
            <p:nvPr/>
          </p:nvSpPr>
          <p:spPr>
            <a:xfrm>
              <a:off x="5505602" y="2394203"/>
              <a:ext cx="1620168" cy="1620168"/>
            </a:xfrm>
            <a:custGeom>
              <a:avLst/>
              <a:gdLst>
                <a:gd name="connsiteX0" fmla="*/ 1383161 w 1620168"/>
                <a:gd name="connsiteY0" fmla="*/ 1383161 h 1620168"/>
                <a:gd name="connsiteX1" fmla="*/ 237007 w 1620168"/>
                <a:gd name="connsiteY1" fmla="*/ 1383161 h 1620168"/>
                <a:gd name="connsiteX2" fmla="*/ 237007 w 1620168"/>
                <a:gd name="connsiteY2" fmla="*/ 237007 h 1620168"/>
                <a:gd name="connsiteX3" fmla="*/ 1383161 w 1620168"/>
                <a:gd name="connsiteY3" fmla="*/ 237007 h 1620168"/>
                <a:gd name="connsiteX4" fmla="*/ 1383161 w 1620168"/>
                <a:gd name="connsiteY4" fmla="*/ 1383161 h 1620168"/>
                <a:gd name="connsiteX5" fmla="*/ 1383161 w 1620168"/>
                <a:gd name="connsiteY5" fmla="*/ 1383161 h 1620168"/>
                <a:gd name="connsiteX6" fmla="*/ 252869 w 1620168"/>
                <a:gd name="connsiteY6" fmla="*/ 253180 h 1620168"/>
                <a:gd name="connsiteX7" fmla="*/ 252869 w 1620168"/>
                <a:gd name="connsiteY7" fmla="*/ 1367299 h 1620168"/>
                <a:gd name="connsiteX8" fmla="*/ 1366988 w 1620168"/>
                <a:gd name="connsiteY8" fmla="*/ 1367299 h 1620168"/>
                <a:gd name="connsiteX9" fmla="*/ 1366988 w 1620168"/>
                <a:gd name="connsiteY9" fmla="*/ 253180 h 1620168"/>
                <a:gd name="connsiteX10" fmla="*/ 252869 w 1620168"/>
                <a:gd name="connsiteY10" fmla="*/ 253180 h 1620168"/>
                <a:gd name="connsiteX11" fmla="*/ 252869 w 1620168"/>
                <a:gd name="connsiteY11" fmla="*/ 253180 h 16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0168" h="1620168">
                  <a:moveTo>
                    <a:pt x="1383161" y="1383161"/>
                  </a:moveTo>
                  <a:cubicBezTo>
                    <a:pt x="1067152" y="1699171"/>
                    <a:pt x="553016" y="1699171"/>
                    <a:pt x="237007" y="1383161"/>
                  </a:cubicBezTo>
                  <a:cubicBezTo>
                    <a:pt x="-79002" y="1067152"/>
                    <a:pt x="-79002" y="553016"/>
                    <a:pt x="237007" y="237007"/>
                  </a:cubicBezTo>
                  <a:cubicBezTo>
                    <a:pt x="553016" y="-79002"/>
                    <a:pt x="1067152" y="-79002"/>
                    <a:pt x="1383161" y="237007"/>
                  </a:cubicBezTo>
                  <a:cubicBezTo>
                    <a:pt x="1699171" y="553016"/>
                    <a:pt x="1699171" y="1067152"/>
                    <a:pt x="1383161" y="1383161"/>
                  </a:cubicBezTo>
                  <a:lnTo>
                    <a:pt x="1383161" y="1383161"/>
                  </a:lnTo>
                  <a:close/>
                  <a:moveTo>
                    <a:pt x="252869" y="253180"/>
                  </a:moveTo>
                  <a:cubicBezTo>
                    <a:pt x="-54120" y="560480"/>
                    <a:pt x="-54120" y="1060310"/>
                    <a:pt x="252869" y="1367299"/>
                  </a:cubicBezTo>
                  <a:cubicBezTo>
                    <a:pt x="560170" y="1674288"/>
                    <a:pt x="1059688" y="1674288"/>
                    <a:pt x="1366988" y="1367299"/>
                  </a:cubicBezTo>
                  <a:cubicBezTo>
                    <a:pt x="1673977" y="1059999"/>
                    <a:pt x="1673977" y="560170"/>
                    <a:pt x="1366988" y="253180"/>
                  </a:cubicBezTo>
                  <a:cubicBezTo>
                    <a:pt x="1059999" y="-54120"/>
                    <a:pt x="560170" y="-54120"/>
                    <a:pt x="252869" y="253180"/>
                  </a:cubicBezTo>
                  <a:lnTo>
                    <a:pt x="252869" y="25318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6E8731C-777F-44F3-9297-BC568A4B4760}"/>
                </a:ext>
              </a:extLst>
            </p:cNvPr>
            <p:cNvSpPr/>
            <p:nvPr/>
          </p:nvSpPr>
          <p:spPr>
            <a:xfrm>
              <a:off x="5595296" y="2484014"/>
              <a:ext cx="1440896" cy="1440780"/>
            </a:xfrm>
            <a:custGeom>
              <a:avLst/>
              <a:gdLst>
                <a:gd name="connsiteX0" fmla="*/ 1230017 w 1440896"/>
                <a:gd name="connsiteY0" fmla="*/ 1229900 h 1440780"/>
                <a:gd name="connsiteX1" fmla="*/ 210763 w 1440896"/>
                <a:gd name="connsiteY1" fmla="*/ 1229900 h 1440780"/>
                <a:gd name="connsiteX2" fmla="*/ 210763 w 1440896"/>
                <a:gd name="connsiteY2" fmla="*/ 210647 h 1440780"/>
                <a:gd name="connsiteX3" fmla="*/ 1230017 w 1440896"/>
                <a:gd name="connsiteY3" fmla="*/ 210647 h 1440780"/>
                <a:gd name="connsiteX4" fmla="*/ 1230017 w 1440896"/>
                <a:gd name="connsiteY4" fmla="*/ 1229900 h 1440780"/>
                <a:gd name="connsiteX5" fmla="*/ 1230017 w 1440896"/>
                <a:gd name="connsiteY5" fmla="*/ 1229900 h 1440780"/>
                <a:gd name="connsiteX6" fmla="*/ 226937 w 1440896"/>
                <a:gd name="connsiteY6" fmla="*/ 226820 h 1440780"/>
                <a:gd name="connsiteX7" fmla="*/ 226937 w 1440896"/>
                <a:gd name="connsiteY7" fmla="*/ 1214038 h 1440780"/>
                <a:gd name="connsiteX8" fmla="*/ 1214154 w 1440896"/>
                <a:gd name="connsiteY8" fmla="*/ 1214038 h 1440780"/>
                <a:gd name="connsiteX9" fmla="*/ 1214154 w 1440896"/>
                <a:gd name="connsiteY9" fmla="*/ 226820 h 1440780"/>
                <a:gd name="connsiteX10" fmla="*/ 226937 w 1440896"/>
                <a:gd name="connsiteY10" fmla="*/ 226820 h 1440780"/>
                <a:gd name="connsiteX11" fmla="*/ 226937 w 1440896"/>
                <a:gd name="connsiteY11" fmla="*/ 226820 h 144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0896" h="1440780">
                  <a:moveTo>
                    <a:pt x="1230017" y="1229900"/>
                  </a:moveTo>
                  <a:cubicBezTo>
                    <a:pt x="949154" y="1511074"/>
                    <a:pt x="491937" y="1511074"/>
                    <a:pt x="210763" y="1229900"/>
                  </a:cubicBezTo>
                  <a:cubicBezTo>
                    <a:pt x="-70410" y="948727"/>
                    <a:pt x="-70099" y="491509"/>
                    <a:pt x="210763" y="210647"/>
                  </a:cubicBezTo>
                  <a:cubicBezTo>
                    <a:pt x="491626" y="-70216"/>
                    <a:pt x="949154" y="-70216"/>
                    <a:pt x="1230017" y="210647"/>
                  </a:cubicBezTo>
                  <a:cubicBezTo>
                    <a:pt x="1511190" y="491820"/>
                    <a:pt x="1511190" y="949038"/>
                    <a:pt x="1230017" y="1229900"/>
                  </a:cubicBezTo>
                  <a:lnTo>
                    <a:pt x="1230017" y="1229900"/>
                  </a:lnTo>
                  <a:close/>
                  <a:moveTo>
                    <a:pt x="226937" y="226820"/>
                  </a:moveTo>
                  <a:cubicBezTo>
                    <a:pt x="-45216" y="498974"/>
                    <a:pt x="-45216" y="941884"/>
                    <a:pt x="226937" y="1214038"/>
                  </a:cubicBezTo>
                  <a:cubicBezTo>
                    <a:pt x="499090" y="1486191"/>
                    <a:pt x="942001" y="1486191"/>
                    <a:pt x="1214154" y="1214038"/>
                  </a:cubicBezTo>
                  <a:cubicBezTo>
                    <a:pt x="1486307" y="941884"/>
                    <a:pt x="1486307" y="498974"/>
                    <a:pt x="1214154" y="226820"/>
                  </a:cubicBezTo>
                  <a:cubicBezTo>
                    <a:pt x="941690" y="-45333"/>
                    <a:pt x="499090" y="-45333"/>
                    <a:pt x="226937" y="226820"/>
                  </a:cubicBezTo>
                  <a:lnTo>
                    <a:pt x="226937" y="2268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3E7A7D-1645-4679-95D5-91523DEF4308}"/>
                </a:ext>
              </a:extLst>
            </p:cNvPr>
            <p:cNvSpPr/>
            <p:nvPr/>
          </p:nvSpPr>
          <p:spPr>
            <a:xfrm>
              <a:off x="5684990" y="2573591"/>
              <a:ext cx="1261392" cy="1261392"/>
            </a:xfrm>
            <a:custGeom>
              <a:avLst/>
              <a:gdLst>
                <a:gd name="connsiteX0" fmla="*/ 1076872 w 1261392"/>
                <a:gd name="connsiteY0" fmla="*/ 1076872 h 1261392"/>
                <a:gd name="connsiteX1" fmla="*/ 184520 w 1261392"/>
                <a:gd name="connsiteY1" fmla="*/ 1076872 h 1261392"/>
                <a:gd name="connsiteX2" fmla="*/ 184520 w 1261392"/>
                <a:gd name="connsiteY2" fmla="*/ 184520 h 1261392"/>
                <a:gd name="connsiteX3" fmla="*/ 1076872 w 1261392"/>
                <a:gd name="connsiteY3" fmla="*/ 184520 h 1261392"/>
                <a:gd name="connsiteX4" fmla="*/ 1076872 w 1261392"/>
                <a:gd name="connsiteY4" fmla="*/ 1076872 h 1261392"/>
                <a:gd name="connsiteX5" fmla="*/ 1076872 w 1261392"/>
                <a:gd name="connsiteY5" fmla="*/ 1076872 h 1261392"/>
                <a:gd name="connsiteX6" fmla="*/ 200694 w 1261392"/>
                <a:gd name="connsiteY6" fmla="*/ 200694 h 1261392"/>
                <a:gd name="connsiteX7" fmla="*/ 200694 w 1261392"/>
                <a:gd name="connsiteY7" fmla="*/ 1061010 h 1261392"/>
                <a:gd name="connsiteX8" fmla="*/ 1061010 w 1261392"/>
                <a:gd name="connsiteY8" fmla="*/ 1061010 h 1261392"/>
                <a:gd name="connsiteX9" fmla="*/ 1061010 w 1261392"/>
                <a:gd name="connsiteY9" fmla="*/ 200694 h 1261392"/>
                <a:gd name="connsiteX10" fmla="*/ 200694 w 1261392"/>
                <a:gd name="connsiteY10" fmla="*/ 200694 h 1261392"/>
                <a:gd name="connsiteX11" fmla="*/ 200694 w 1261392"/>
                <a:gd name="connsiteY11" fmla="*/ 200694 h 12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392" h="1261392">
                  <a:moveTo>
                    <a:pt x="1076872" y="1076872"/>
                  </a:moveTo>
                  <a:cubicBezTo>
                    <a:pt x="830846" y="1322899"/>
                    <a:pt x="430547" y="1322899"/>
                    <a:pt x="184520" y="1076872"/>
                  </a:cubicBezTo>
                  <a:cubicBezTo>
                    <a:pt x="-61507" y="830846"/>
                    <a:pt x="-61507" y="430547"/>
                    <a:pt x="184520" y="184520"/>
                  </a:cubicBezTo>
                  <a:cubicBezTo>
                    <a:pt x="430547" y="-61507"/>
                    <a:pt x="830846" y="-61507"/>
                    <a:pt x="1076872" y="184520"/>
                  </a:cubicBezTo>
                  <a:cubicBezTo>
                    <a:pt x="1322899" y="430547"/>
                    <a:pt x="1322899" y="830846"/>
                    <a:pt x="1076872" y="1076872"/>
                  </a:cubicBezTo>
                  <a:lnTo>
                    <a:pt x="1076872" y="1076872"/>
                  </a:lnTo>
                  <a:close/>
                  <a:moveTo>
                    <a:pt x="200694" y="200694"/>
                  </a:moveTo>
                  <a:cubicBezTo>
                    <a:pt x="-36624" y="438012"/>
                    <a:pt x="-36624" y="823692"/>
                    <a:pt x="200694" y="1061010"/>
                  </a:cubicBezTo>
                  <a:cubicBezTo>
                    <a:pt x="437700" y="1298016"/>
                    <a:pt x="823692" y="1298016"/>
                    <a:pt x="1061010" y="1061010"/>
                  </a:cubicBezTo>
                  <a:cubicBezTo>
                    <a:pt x="1298016" y="823692"/>
                    <a:pt x="1298016" y="437700"/>
                    <a:pt x="1061010" y="200694"/>
                  </a:cubicBezTo>
                  <a:cubicBezTo>
                    <a:pt x="823692" y="-36624"/>
                    <a:pt x="437700" y="-36624"/>
                    <a:pt x="200694" y="200694"/>
                  </a:cubicBezTo>
                  <a:lnTo>
                    <a:pt x="200694" y="2006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6821A4B-530F-42E0-96A1-8FE69D6BBF73}"/>
                </a:ext>
              </a:extLst>
            </p:cNvPr>
            <p:cNvSpPr/>
            <p:nvPr/>
          </p:nvSpPr>
          <p:spPr>
            <a:xfrm>
              <a:off x="5774568" y="2663169"/>
              <a:ext cx="1082237" cy="1082237"/>
            </a:xfrm>
            <a:custGeom>
              <a:avLst/>
              <a:gdLst>
                <a:gd name="connsiteX0" fmla="*/ 923844 w 1082237"/>
                <a:gd name="connsiteY0" fmla="*/ 923844 h 1082237"/>
                <a:gd name="connsiteX1" fmla="*/ 158393 w 1082237"/>
                <a:gd name="connsiteY1" fmla="*/ 923844 h 1082237"/>
                <a:gd name="connsiteX2" fmla="*/ 158393 w 1082237"/>
                <a:gd name="connsiteY2" fmla="*/ 158393 h 1082237"/>
                <a:gd name="connsiteX3" fmla="*/ 923844 w 1082237"/>
                <a:gd name="connsiteY3" fmla="*/ 158393 h 1082237"/>
                <a:gd name="connsiteX4" fmla="*/ 923844 w 1082237"/>
                <a:gd name="connsiteY4" fmla="*/ 923844 h 1082237"/>
                <a:gd name="connsiteX5" fmla="*/ 923844 w 1082237"/>
                <a:gd name="connsiteY5" fmla="*/ 923844 h 1082237"/>
                <a:gd name="connsiteX6" fmla="*/ 174567 w 1082237"/>
                <a:gd name="connsiteY6" fmla="*/ 174567 h 1082237"/>
                <a:gd name="connsiteX7" fmla="*/ 174567 w 1082237"/>
                <a:gd name="connsiteY7" fmla="*/ 907981 h 1082237"/>
                <a:gd name="connsiteX8" fmla="*/ 907981 w 1082237"/>
                <a:gd name="connsiteY8" fmla="*/ 907981 h 1082237"/>
                <a:gd name="connsiteX9" fmla="*/ 907981 w 1082237"/>
                <a:gd name="connsiteY9" fmla="*/ 174567 h 1082237"/>
                <a:gd name="connsiteX10" fmla="*/ 174567 w 1082237"/>
                <a:gd name="connsiteY10" fmla="*/ 174567 h 1082237"/>
                <a:gd name="connsiteX11" fmla="*/ 174567 w 1082237"/>
                <a:gd name="connsiteY11" fmla="*/ 174567 h 10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2237" h="1082237">
                  <a:moveTo>
                    <a:pt x="923844" y="923844"/>
                  </a:moveTo>
                  <a:cubicBezTo>
                    <a:pt x="712653" y="1135035"/>
                    <a:pt x="369273" y="1135035"/>
                    <a:pt x="158393" y="923844"/>
                  </a:cubicBezTo>
                  <a:cubicBezTo>
                    <a:pt x="-52798" y="712964"/>
                    <a:pt x="-52798" y="369584"/>
                    <a:pt x="158393" y="158393"/>
                  </a:cubicBezTo>
                  <a:cubicBezTo>
                    <a:pt x="369273" y="-52798"/>
                    <a:pt x="712653" y="-52798"/>
                    <a:pt x="923844" y="158393"/>
                  </a:cubicBezTo>
                  <a:cubicBezTo>
                    <a:pt x="1135035" y="369584"/>
                    <a:pt x="1135035" y="712964"/>
                    <a:pt x="923844" y="923844"/>
                  </a:cubicBezTo>
                  <a:lnTo>
                    <a:pt x="923844" y="923844"/>
                  </a:lnTo>
                  <a:close/>
                  <a:moveTo>
                    <a:pt x="174567" y="174567"/>
                  </a:moveTo>
                  <a:cubicBezTo>
                    <a:pt x="-27604" y="376738"/>
                    <a:pt x="-27604" y="705810"/>
                    <a:pt x="174567" y="907981"/>
                  </a:cubicBezTo>
                  <a:cubicBezTo>
                    <a:pt x="376738" y="1110153"/>
                    <a:pt x="705810" y="1110153"/>
                    <a:pt x="907981" y="907981"/>
                  </a:cubicBezTo>
                  <a:cubicBezTo>
                    <a:pt x="1110153" y="705810"/>
                    <a:pt x="1110153" y="376738"/>
                    <a:pt x="907981" y="174567"/>
                  </a:cubicBezTo>
                  <a:cubicBezTo>
                    <a:pt x="705810" y="-27604"/>
                    <a:pt x="376738" y="-27604"/>
                    <a:pt x="174567" y="174567"/>
                  </a:cubicBezTo>
                  <a:lnTo>
                    <a:pt x="174567" y="17456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D040764-236A-4F0D-AA9A-80CC2DA0DBE0}"/>
                </a:ext>
              </a:extLst>
            </p:cNvPr>
            <p:cNvSpPr/>
            <p:nvPr/>
          </p:nvSpPr>
          <p:spPr>
            <a:xfrm>
              <a:off x="5864378" y="2752979"/>
              <a:ext cx="902616" cy="902616"/>
            </a:xfrm>
            <a:custGeom>
              <a:avLst/>
              <a:gdLst>
                <a:gd name="connsiteX0" fmla="*/ 770583 w 902616"/>
                <a:gd name="connsiteY0" fmla="*/ 770583 h 902616"/>
                <a:gd name="connsiteX1" fmla="*/ 132033 w 902616"/>
                <a:gd name="connsiteY1" fmla="*/ 770583 h 902616"/>
                <a:gd name="connsiteX2" fmla="*/ 132033 w 902616"/>
                <a:gd name="connsiteY2" fmla="*/ 132033 h 902616"/>
                <a:gd name="connsiteX3" fmla="*/ 770583 w 902616"/>
                <a:gd name="connsiteY3" fmla="*/ 132033 h 902616"/>
                <a:gd name="connsiteX4" fmla="*/ 770583 w 902616"/>
                <a:gd name="connsiteY4" fmla="*/ 770583 h 902616"/>
                <a:gd name="connsiteX5" fmla="*/ 770583 w 902616"/>
                <a:gd name="connsiteY5" fmla="*/ 770583 h 902616"/>
                <a:gd name="connsiteX6" fmla="*/ 148207 w 902616"/>
                <a:gd name="connsiteY6" fmla="*/ 148207 h 902616"/>
                <a:gd name="connsiteX7" fmla="*/ 148207 w 902616"/>
                <a:gd name="connsiteY7" fmla="*/ 754720 h 902616"/>
                <a:gd name="connsiteX8" fmla="*/ 754720 w 902616"/>
                <a:gd name="connsiteY8" fmla="*/ 754720 h 902616"/>
                <a:gd name="connsiteX9" fmla="*/ 754720 w 902616"/>
                <a:gd name="connsiteY9" fmla="*/ 148207 h 902616"/>
                <a:gd name="connsiteX10" fmla="*/ 148207 w 902616"/>
                <a:gd name="connsiteY10" fmla="*/ 148207 h 902616"/>
                <a:gd name="connsiteX11" fmla="*/ 148207 w 902616"/>
                <a:gd name="connsiteY11" fmla="*/ 148207 h 90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616" h="902616">
                  <a:moveTo>
                    <a:pt x="770583" y="770583"/>
                  </a:moveTo>
                  <a:cubicBezTo>
                    <a:pt x="594539" y="946627"/>
                    <a:pt x="308078" y="946627"/>
                    <a:pt x="132033" y="770583"/>
                  </a:cubicBezTo>
                  <a:cubicBezTo>
                    <a:pt x="-44011" y="594539"/>
                    <a:pt x="-44011" y="308078"/>
                    <a:pt x="132033" y="132033"/>
                  </a:cubicBezTo>
                  <a:cubicBezTo>
                    <a:pt x="308078" y="-44011"/>
                    <a:pt x="594539" y="-44011"/>
                    <a:pt x="770583" y="132033"/>
                  </a:cubicBezTo>
                  <a:cubicBezTo>
                    <a:pt x="946627" y="308078"/>
                    <a:pt x="946627" y="594539"/>
                    <a:pt x="770583" y="770583"/>
                  </a:cubicBezTo>
                  <a:lnTo>
                    <a:pt x="770583" y="770583"/>
                  </a:lnTo>
                  <a:close/>
                  <a:moveTo>
                    <a:pt x="148207" y="148207"/>
                  </a:moveTo>
                  <a:cubicBezTo>
                    <a:pt x="-19129" y="315542"/>
                    <a:pt x="-19129" y="587385"/>
                    <a:pt x="148207" y="754720"/>
                  </a:cubicBezTo>
                  <a:cubicBezTo>
                    <a:pt x="315542" y="921745"/>
                    <a:pt x="587385" y="921745"/>
                    <a:pt x="754720" y="754720"/>
                  </a:cubicBezTo>
                  <a:cubicBezTo>
                    <a:pt x="922056" y="587385"/>
                    <a:pt x="922056" y="315542"/>
                    <a:pt x="754720" y="148207"/>
                  </a:cubicBezTo>
                  <a:cubicBezTo>
                    <a:pt x="587385" y="-19129"/>
                    <a:pt x="315231" y="-19129"/>
                    <a:pt x="148207" y="148207"/>
                  </a:cubicBezTo>
                  <a:lnTo>
                    <a:pt x="148207" y="14820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675463E-6CAC-4793-AA8F-590727CA6F98}"/>
                </a:ext>
              </a:extLst>
            </p:cNvPr>
            <p:cNvSpPr/>
            <p:nvPr/>
          </p:nvSpPr>
          <p:spPr>
            <a:xfrm>
              <a:off x="5954072" y="2842790"/>
              <a:ext cx="723111" cy="723228"/>
            </a:xfrm>
            <a:custGeom>
              <a:avLst/>
              <a:gdLst>
                <a:gd name="connsiteX0" fmla="*/ 617438 w 723111"/>
                <a:gd name="connsiteY0" fmla="*/ 617322 h 723228"/>
                <a:gd name="connsiteX1" fmla="*/ 105790 w 723111"/>
                <a:gd name="connsiteY1" fmla="*/ 617322 h 723228"/>
                <a:gd name="connsiteX2" fmla="*/ 105790 w 723111"/>
                <a:gd name="connsiteY2" fmla="*/ 105673 h 723228"/>
                <a:gd name="connsiteX3" fmla="*/ 617438 w 723111"/>
                <a:gd name="connsiteY3" fmla="*/ 105673 h 723228"/>
                <a:gd name="connsiteX4" fmla="*/ 617438 w 723111"/>
                <a:gd name="connsiteY4" fmla="*/ 617322 h 723228"/>
                <a:gd name="connsiteX5" fmla="*/ 617438 w 723111"/>
                <a:gd name="connsiteY5" fmla="*/ 617322 h 723228"/>
                <a:gd name="connsiteX6" fmla="*/ 121964 w 723111"/>
                <a:gd name="connsiteY6" fmla="*/ 121847 h 723228"/>
                <a:gd name="connsiteX7" fmla="*/ 121964 w 723111"/>
                <a:gd name="connsiteY7" fmla="*/ 601459 h 723228"/>
                <a:gd name="connsiteX8" fmla="*/ 601576 w 723111"/>
                <a:gd name="connsiteY8" fmla="*/ 601459 h 723228"/>
                <a:gd name="connsiteX9" fmla="*/ 601576 w 723111"/>
                <a:gd name="connsiteY9" fmla="*/ 121847 h 723228"/>
                <a:gd name="connsiteX10" fmla="*/ 121964 w 723111"/>
                <a:gd name="connsiteY10" fmla="*/ 121847 h 723228"/>
                <a:gd name="connsiteX11" fmla="*/ 121964 w 723111"/>
                <a:gd name="connsiteY11" fmla="*/ 121847 h 72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111" h="723228">
                  <a:moveTo>
                    <a:pt x="617438" y="617322"/>
                  </a:moveTo>
                  <a:cubicBezTo>
                    <a:pt x="476230" y="758530"/>
                    <a:pt x="246688" y="758530"/>
                    <a:pt x="105790" y="617322"/>
                  </a:cubicBezTo>
                  <a:cubicBezTo>
                    <a:pt x="-35108" y="476113"/>
                    <a:pt x="-35419" y="246571"/>
                    <a:pt x="105790" y="105673"/>
                  </a:cubicBezTo>
                  <a:cubicBezTo>
                    <a:pt x="246688" y="-35224"/>
                    <a:pt x="476541" y="-35224"/>
                    <a:pt x="617438" y="105673"/>
                  </a:cubicBezTo>
                  <a:cubicBezTo>
                    <a:pt x="758336" y="246882"/>
                    <a:pt x="758336" y="476424"/>
                    <a:pt x="617438" y="617322"/>
                  </a:cubicBezTo>
                  <a:lnTo>
                    <a:pt x="617438" y="617322"/>
                  </a:lnTo>
                  <a:close/>
                  <a:moveTo>
                    <a:pt x="121964" y="121847"/>
                  </a:moveTo>
                  <a:cubicBezTo>
                    <a:pt x="-10225" y="254036"/>
                    <a:pt x="-10225" y="469270"/>
                    <a:pt x="121964" y="601459"/>
                  </a:cubicBezTo>
                  <a:cubicBezTo>
                    <a:pt x="254152" y="733648"/>
                    <a:pt x="469387" y="733648"/>
                    <a:pt x="601576" y="601459"/>
                  </a:cubicBezTo>
                  <a:cubicBezTo>
                    <a:pt x="733765" y="469270"/>
                    <a:pt x="733765" y="254036"/>
                    <a:pt x="601576" y="121847"/>
                  </a:cubicBezTo>
                  <a:cubicBezTo>
                    <a:pt x="469076" y="-10342"/>
                    <a:pt x="254152" y="-10342"/>
                    <a:pt x="121964" y="121847"/>
                  </a:cubicBezTo>
                  <a:lnTo>
                    <a:pt x="121964" y="121847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ECAA252-B805-49C3-A33A-89DDEC15357D}"/>
                </a:ext>
              </a:extLst>
            </p:cNvPr>
            <p:cNvSpPr/>
            <p:nvPr/>
          </p:nvSpPr>
          <p:spPr>
            <a:xfrm>
              <a:off x="6043766" y="2932367"/>
              <a:ext cx="543840" cy="543840"/>
            </a:xfrm>
            <a:custGeom>
              <a:avLst/>
              <a:gdLst>
                <a:gd name="connsiteX0" fmla="*/ 464294 w 543840"/>
                <a:gd name="connsiteY0" fmla="*/ 464294 h 543840"/>
                <a:gd name="connsiteX1" fmla="*/ 79547 w 543840"/>
                <a:gd name="connsiteY1" fmla="*/ 464294 h 543840"/>
                <a:gd name="connsiteX2" fmla="*/ 79547 w 543840"/>
                <a:gd name="connsiteY2" fmla="*/ 79547 h 543840"/>
                <a:gd name="connsiteX3" fmla="*/ 464294 w 543840"/>
                <a:gd name="connsiteY3" fmla="*/ 79547 h 543840"/>
                <a:gd name="connsiteX4" fmla="*/ 464294 w 543840"/>
                <a:gd name="connsiteY4" fmla="*/ 464294 h 543840"/>
                <a:gd name="connsiteX5" fmla="*/ 464294 w 543840"/>
                <a:gd name="connsiteY5" fmla="*/ 464294 h 543840"/>
                <a:gd name="connsiteX6" fmla="*/ 95720 w 543840"/>
                <a:gd name="connsiteY6" fmla="*/ 95720 h 543840"/>
                <a:gd name="connsiteX7" fmla="*/ 95720 w 543840"/>
                <a:gd name="connsiteY7" fmla="*/ 448120 h 543840"/>
                <a:gd name="connsiteX8" fmla="*/ 448431 w 543840"/>
                <a:gd name="connsiteY8" fmla="*/ 448120 h 543840"/>
                <a:gd name="connsiteX9" fmla="*/ 448431 w 543840"/>
                <a:gd name="connsiteY9" fmla="*/ 95720 h 543840"/>
                <a:gd name="connsiteX10" fmla="*/ 95720 w 543840"/>
                <a:gd name="connsiteY10" fmla="*/ 95720 h 543840"/>
                <a:gd name="connsiteX11" fmla="*/ 95720 w 543840"/>
                <a:gd name="connsiteY11" fmla="*/ 95720 h 5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840" h="543840">
                  <a:moveTo>
                    <a:pt x="464294" y="464294"/>
                  </a:moveTo>
                  <a:cubicBezTo>
                    <a:pt x="358232" y="570356"/>
                    <a:pt x="185609" y="570356"/>
                    <a:pt x="79547" y="464294"/>
                  </a:cubicBezTo>
                  <a:cubicBezTo>
                    <a:pt x="-26516" y="358232"/>
                    <a:pt x="-26516" y="185609"/>
                    <a:pt x="79547" y="79547"/>
                  </a:cubicBezTo>
                  <a:cubicBezTo>
                    <a:pt x="185609" y="-26516"/>
                    <a:pt x="358232" y="-26516"/>
                    <a:pt x="464294" y="79547"/>
                  </a:cubicBezTo>
                  <a:cubicBezTo>
                    <a:pt x="570356" y="185609"/>
                    <a:pt x="570356" y="358232"/>
                    <a:pt x="464294" y="464294"/>
                  </a:cubicBezTo>
                  <a:lnTo>
                    <a:pt x="464294" y="464294"/>
                  </a:lnTo>
                  <a:close/>
                  <a:moveTo>
                    <a:pt x="95720" y="95720"/>
                  </a:moveTo>
                  <a:cubicBezTo>
                    <a:pt x="-1633" y="193073"/>
                    <a:pt x="-1633" y="351078"/>
                    <a:pt x="95720" y="448120"/>
                  </a:cubicBezTo>
                  <a:cubicBezTo>
                    <a:pt x="193073" y="545162"/>
                    <a:pt x="351078" y="545162"/>
                    <a:pt x="448431" y="448120"/>
                  </a:cubicBezTo>
                  <a:cubicBezTo>
                    <a:pt x="545784" y="351078"/>
                    <a:pt x="545784" y="192762"/>
                    <a:pt x="448431" y="95720"/>
                  </a:cubicBezTo>
                  <a:cubicBezTo>
                    <a:pt x="351078" y="-1633"/>
                    <a:pt x="192762" y="-1633"/>
                    <a:pt x="95720" y="95720"/>
                  </a:cubicBezTo>
                  <a:lnTo>
                    <a:pt x="95720" y="95720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20B131D-862C-4163-92F3-24977D3B43BC}"/>
                </a:ext>
              </a:extLst>
            </p:cNvPr>
            <p:cNvSpPr/>
            <p:nvPr/>
          </p:nvSpPr>
          <p:spPr>
            <a:xfrm>
              <a:off x="6133460" y="3021945"/>
              <a:ext cx="364569" cy="364685"/>
            </a:xfrm>
            <a:custGeom>
              <a:avLst/>
              <a:gdLst>
                <a:gd name="connsiteX0" fmla="*/ 311149 w 364569"/>
                <a:gd name="connsiteY0" fmla="*/ 311266 h 364685"/>
                <a:gd name="connsiteX1" fmla="*/ 53303 w 364569"/>
                <a:gd name="connsiteY1" fmla="*/ 311266 h 364685"/>
                <a:gd name="connsiteX2" fmla="*/ 53303 w 364569"/>
                <a:gd name="connsiteY2" fmla="*/ 53420 h 364685"/>
                <a:gd name="connsiteX3" fmla="*/ 311149 w 364569"/>
                <a:gd name="connsiteY3" fmla="*/ 53420 h 364685"/>
                <a:gd name="connsiteX4" fmla="*/ 311149 w 364569"/>
                <a:gd name="connsiteY4" fmla="*/ 311266 h 364685"/>
                <a:gd name="connsiteX5" fmla="*/ 311149 w 364569"/>
                <a:gd name="connsiteY5" fmla="*/ 311266 h 364685"/>
                <a:gd name="connsiteX6" fmla="*/ 69477 w 364569"/>
                <a:gd name="connsiteY6" fmla="*/ 69594 h 364685"/>
                <a:gd name="connsiteX7" fmla="*/ 69477 w 364569"/>
                <a:gd name="connsiteY7" fmla="*/ 295403 h 364685"/>
                <a:gd name="connsiteX8" fmla="*/ 294976 w 364569"/>
                <a:gd name="connsiteY8" fmla="*/ 295403 h 364685"/>
                <a:gd name="connsiteX9" fmla="*/ 294976 w 364569"/>
                <a:gd name="connsiteY9" fmla="*/ 69594 h 364685"/>
                <a:gd name="connsiteX10" fmla="*/ 69477 w 364569"/>
                <a:gd name="connsiteY10" fmla="*/ 69594 h 364685"/>
                <a:gd name="connsiteX11" fmla="*/ 69477 w 364569"/>
                <a:gd name="connsiteY11" fmla="*/ 69594 h 3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569" h="364685">
                  <a:moveTo>
                    <a:pt x="311149" y="311266"/>
                  </a:moveTo>
                  <a:cubicBezTo>
                    <a:pt x="239923" y="382492"/>
                    <a:pt x="124530" y="382492"/>
                    <a:pt x="53303" y="311266"/>
                  </a:cubicBezTo>
                  <a:cubicBezTo>
                    <a:pt x="-17923" y="240350"/>
                    <a:pt x="-17612" y="124646"/>
                    <a:pt x="53303" y="53420"/>
                  </a:cubicBezTo>
                  <a:cubicBezTo>
                    <a:pt x="124219" y="-17807"/>
                    <a:pt x="239923" y="-17807"/>
                    <a:pt x="311149" y="53420"/>
                  </a:cubicBezTo>
                  <a:cubicBezTo>
                    <a:pt x="382376" y="124646"/>
                    <a:pt x="382376" y="240039"/>
                    <a:pt x="311149" y="311266"/>
                  </a:cubicBezTo>
                  <a:lnTo>
                    <a:pt x="311149" y="311266"/>
                  </a:lnTo>
                  <a:close/>
                  <a:moveTo>
                    <a:pt x="69477" y="69594"/>
                  </a:moveTo>
                  <a:cubicBezTo>
                    <a:pt x="7270" y="131800"/>
                    <a:pt x="7270" y="233197"/>
                    <a:pt x="69477" y="295403"/>
                  </a:cubicBezTo>
                  <a:cubicBezTo>
                    <a:pt x="131683" y="357610"/>
                    <a:pt x="233080" y="357610"/>
                    <a:pt x="294976" y="295403"/>
                  </a:cubicBezTo>
                  <a:cubicBezTo>
                    <a:pt x="357182" y="233197"/>
                    <a:pt x="357182" y="132111"/>
                    <a:pt x="294976" y="69594"/>
                  </a:cubicBezTo>
                  <a:cubicBezTo>
                    <a:pt x="232769" y="7387"/>
                    <a:pt x="131683" y="7387"/>
                    <a:pt x="69477" y="69594"/>
                  </a:cubicBezTo>
                  <a:lnTo>
                    <a:pt x="69477" y="6959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0803A5B-4843-4126-83A1-4EBA70BB3574}"/>
                </a:ext>
              </a:extLst>
            </p:cNvPr>
            <p:cNvSpPr/>
            <p:nvPr/>
          </p:nvSpPr>
          <p:spPr>
            <a:xfrm>
              <a:off x="6223154" y="3111755"/>
              <a:ext cx="185064" cy="185064"/>
            </a:xfrm>
            <a:custGeom>
              <a:avLst/>
              <a:gdLst>
                <a:gd name="connsiteX0" fmla="*/ 158004 w 185064"/>
                <a:gd name="connsiteY0" fmla="*/ 158004 h 185064"/>
                <a:gd name="connsiteX1" fmla="*/ 27060 w 185064"/>
                <a:gd name="connsiteY1" fmla="*/ 158004 h 185064"/>
                <a:gd name="connsiteX2" fmla="*/ 27060 w 185064"/>
                <a:gd name="connsiteY2" fmla="*/ 27060 h 185064"/>
                <a:gd name="connsiteX3" fmla="*/ 158004 w 185064"/>
                <a:gd name="connsiteY3" fmla="*/ 27060 h 185064"/>
                <a:gd name="connsiteX4" fmla="*/ 158004 w 185064"/>
                <a:gd name="connsiteY4" fmla="*/ 158004 h 185064"/>
                <a:gd name="connsiteX5" fmla="*/ 158004 w 185064"/>
                <a:gd name="connsiteY5" fmla="*/ 158004 h 185064"/>
                <a:gd name="connsiteX6" fmla="*/ 43234 w 185064"/>
                <a:gd name="connsiteY6" fmla="*/ 43234 h 185064"/>
                <a:gd name="connsiteX7" fmla="*/ 43234 w 185064"/>
                <a:gd name="connsiteY7" fmla="*/ 141831 h 185064"/>
                <a:gd name="connsiteX8" fmla="*/ 142142 w 185064"/>
                <a:gd name="connsiteY8" fmla="*/ 141831 h 185064"/>
                <a:gd name="connsiteX9" fmla="*/ 142142 w 185064"/>
                <a:gd name="connsiteY9" fmla="*/ 42922 h 185064"/>
                <a:gd name="connsiteX10" fmla="*/ 43234 w 185064"/>
                <a:gd name="connsiteY10" fmla="*/ 43234 h 185064"/>
                <a:gd name="connsiteX11" fmla="*/ 43234 w 185064"/>
                <a:gd name="connsiteY11" fmla="*/ 43234 h 18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064" h="185064">
                  <a:moveTo>
                    <a:pt x="158004" y="158004"/>
                  </a:moveTo>
                  <a:cubicBezTo>
                    <a:pt x="121925" y="194084"/>
                    <a:pt x="63140" y="194084"/>
                    <a:pt x="27060" y="158004"/>
                  </a:cubicBezTo>
                  <a:cubicBezTo>
                    <a:pt x="-9020" y="121925"/>
                    <a:pt x="-9020" y="63140"/>
                    <a:pt x="27060" y="27060"/>
                  </a:cubicBezTo>
                  <a:cubicBezTo>
                    <a:pt x="63140" y="-9020"/>
                    <a:pt x="121925" y="-9020"/>
                    <a:pt x="158004" y="27060"/>
                  </a:cubicBezTo>
                  <a:cubicBezTo>
                    <a:pt x="194084" y="63140"/>
                    <a:pt x="194084" y="121925"/>
                    <a:pt x="158004" y="158004"/>
                  </a:cubicBezTo>
                  <a:lnTo>
                    <a:pt x="158004" y="158004"/>
                  </a:lnTo>
                  <a:close/>
                  <a:moveTo>
                    <a:pt x="43234" y="43234"/>
                  </a:moveTo>
                  <a:cubicBezTo>
                    <a:pt x="15863" y="70293"/>
                    <a:pt x="15863" y="114771"/>
                    <a:pt x="43234" y="141831"/>
                  </a:cubicBezTo>
                  <a:cubicBezTo>
                    <a:pt x="70604" y="169202"/>
                    <a:pt x="114771" y="169202"/>
                    <a:pt x="142142" y="141831"/>
                  </a:cubicBezTo>
                  <a:cubicBezTo>
                    <a:pt x="169513" y="114460"/>
                    <a:pt x="169513" y="70293"/>
                    <a:pt x="142142" y="42922"/>
                  </a:cubicBezTo>
                  <a:cubicBezTo>
                    <a:pt x="114771" y="15863"/>
                    <a:pt x="70293" y="15863"/>
                    <a:pt x="43234" y="43234"/>
                  </a:cubicBezTo>
                  <a:lnTo>
                    <a:pt x="43234" y="43234"/>
                  </a:lnTo>
                  <a:close/>
                </a:path>
              </a:pathLst>
            </a:custGeom>
            <a:grpFill/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sion Script"/>
                <a:ea typeface="+mn-ea"/>
                <a:cs typeface="+mn-cs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CDB435-65DA-4098-8223-122CA0CFA8F5}"/>
              </a:ext>
            </a:extLst>
          </p:cNvPr>
          <p:cNvGrpSpPr/>
          <p:nvPr/>
        </p:nvGrpSpPr>
        <p:grpSpPr>
          <a:xfrm>
            <a:off x="1780156" y="2555929"/>
            <a:ext cx="8839201" cy="0"/>
            <a:chOff x="1780158" y="2262230"/>
            <a:chExt cx="8839200" cy="0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B34E287-7CB4-44A3-AD42-F8BEC9D11F52}"/>
                </a:ext>
              </a:extLst>
            </p:cNvPr>
            <p:cNvCxnSpPr>
              <a:cxnSpLocks/>
            </p:cNvCxnSpPr>
            <p:nvPr/>
          </p:nvCxnSpPr>
          <p:spPr>
            <a:xfrm>
              <a:off x="1780158" y="2262230"/>
              <a:ext cx="279184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EB087F7-D6BC-45BF-8B29-0296190DD017}"/>
                </a:ext>
              </a:extLst>
            </p:cNvPr>
            <p:cNvCxnSpPr>
              <a:cxnSpLocks/>
            </p:cNvCxnSpPr>
            <p:nvPr/>
          </p:nvCxnSpPr>
          <p:spPr>
            <a:xfrm>
              <a:off x="7609632" y="2262230"/>
              <a:ext cx="300972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FD26387-2AC1-4599-A7BB-4A379C98E946}"/>
              </a:ext>
            </a:extLst>
          </p:cNvPr>
          <p:cNvCxnSpPr/>
          <p:nvPr/>
        </p:nvCxnSpPr>
        <p:spPr>
          <a:xfrm>
            <a:off x="1780156" y="4474541"/>
            <a:ext cx="88392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23DC0218-4E06-4CC6-B8DB-49408FEBE0DF}"/>
              </a:ext>
            </a:extLst>
          </p:cNvPr>
          <p:cNvSpPr/>
          <p:nvPr/>
        </p:nvSpPr>
        <p:spPr>
          <a:xfrm>
            <a:off x="2481426" y="2764109"/>
            <a:ext cx="7436113" cy="878117"/>
          </a:xfrm>
          <a:custGeom>
            <a:avLst/>
            <a:gdLst/>
            <a:ahLst/>
            <a:cxnLst/>
            <a:rect l="l" t="t" r="r" b="b"/>
            <a:pathLst>
              <a:path w="1401546" h="165506">
                <a:moveTo>
                  <a:pt x="851687" y="43891"/>
                </a:moveTo>
                <a:lnTo>
                  <a:pt x="830427" y="95783"/>
                </a:lnTo>
                <a:lnTo>
                  <a:pt x="872947" y="95783"/>
                </a:lnTo>
                <a:close/>
                <a:moveTo>
                  <a:pt x="1133475" y="2743"/>
                </a:moveTo>
                <a:lnTo>
                  <a:pt x="1254175" y="2743"/>
                </a:lnTo>
                <a:lnTo>
                  <a:pt x="1254175" y="34061"/>
                </a:lnTo>
                <a:lnTo>
                  <a:pt x="1168450" y="34061"/>
                </a:lnTo>
                <a:lnTo>
                  <a:pt x="1168450" y="66522"/>
                </a:lnTo>
                <a:lnTo>
                  <a:pt x="1243888" y="66522"/>
                </a:lnTo>
                <a:lnTo>
                  <a:pt x="1243888" y="97841"/>
                </a:lnTo>
                <a:lnTo>
                  <a:pt x="1168450" y="97841"/>
                </a:lnTo>
                <a:lnTo>
                  <a:pt x="1168450" y="131445"/>
                </a:lnTo>
                <a:lnTo>
                  <a:pt x="1255318" y="131445"/>
                </a:lnTo>
                <a:lnTo>
                  <a:pt x="1255318" y="162763"/>
                </a:lnTo>
                <a:lnTo>
                  <a:pt x="1133475" y="162763"/>
                </a:lnTo>
                <a:close/>
                <a:moveTo>
                  <a:pt x="581025" y="2743"/>
                </a:moveTo>
                <a:lnTo>
                  <a:pt x="618972" y="2743"/>
                </a:lnTo>
                <a:lnTo>
                  <a:pt x="661035" y="70409"/>
                </a:lnTo>
                <a:lnTo>
                  <a:pt x="703097" y="2743"/>
                </a:lnTo>
                <a:lnTo>
                  <a:pt x="741045" y="2743"/>
                </a:lnTo>
                <a:lnTo>
                  <a:pt x="741045" y="162763"/>
                </a:lnTo>
                <a:lnTo>
                  <a:pt x="706069" y="162763"/>
                </a:lnTo>
                <a:lnTo>
                  <a:pt x="706069" y="58293"/>
                </a:lnTo>
                <a:lnTo>
                  <a:pt x="661035" y="126644"/>
                </a:lnTo>
                <a:lnTo>
                  <a:pt x="660120" y="126644"/>
                </a:lnTo>
                <a:lnTo>
                  <a:pt x="615543" y="58979"/>
                </a:lnTo>
                <a:lnTo>
                  <a:pt x="615543" y="162763"/>
                </a:lnTo>
                <a:lnTo>
                  <a:pt x="581025" y="162763"/>
                </a:lnTo>
                <a:close/>
                <a:moveTo>
                  <a:pt x="506425" y="2743"/>
                </a:moveTo>
                <a:lnTo>
                  <a:pt x="541629" y="2743"/>
                </a:lnTo>
                <a:lnTo>
                  <a:pt x="541629" y="162763"/>
                </a:lnTo>
                <a:lnTo>
                  <a:pt x="506425" y="162763"/>
                </a:lnTo>
                <a:close/>
                <a:moveTo>
                  <a:pt x="142875" y="2743"/>
                </a:moveTo>
                <a:lnTo>
                  <a:pt x="263575" y="2743"/>
                </a:lnTo>
                <a:lnTo>
                  <a:pt x="263575" y="34061"/>
                </a:lnTo>
                <a:lnTo>
                  <a:pt x="177850" y="34061"/>
                </a:lnTo>
                <a:lnTo>
                  <a:pt x="177850" y="66522"/>
                </a:lnTo>
                <a:lnTo>
                  <a:pt x="253288" y="66522"/>
                </a:lnTo>
                <a:lnTo>
                  <a:pt x="253288" y="97841"/>
                </a:lnTo>
                <a:lnTo>
                  <a:pt x="177850" y="97841"/>
                </a:lnTo>
                <a:lnTo>
                  <a:pt x="177850" y="131445"/>
                </a:lnTo>
                <a:lnTo>
                  <a:pt x="264718" y="131445"/>
                </a:lnTo>
                <a:lnTo>
                  <a:pt x="264718" y="162763"/>
                </a:lnTo>
                <a:lnTo>
                  <a:pt x="142875" y="162763"/>
                </a:lnTo>
                <a:close/>
                <a:moveTo>
                  <a:pt x="0" y="2743"/>
                </a:moveTo>
                <a:lnTo>
                  <a:pt x="35204" y="2743"/>
                </a:lnTo>
                <a:lnTo>
                  <a:pt x="35204" y="130759"/>
                </a:lnTo>
                <a:lnTo>
                  <a:pt x="114985" y="130759"/>
                </a:lnTo>
                <a:lnTo>
                  <a:pt x="114985" y="162763"/>
                </a:lnTo>
                <a:lnTo>
                  <a:pt x="0" y="162763"/>
                </a:lnTo>
                <a:close/>
                <a:moveTo>
                  <a:pt x="835914" y="1600"/>
                </a:moveTo>
                <a:lnTo>
                  <a:pt x="868375" y="1600"/>
                </a:lnTo>
                <a:lnTo>
                  <a:pt x="936955" y="162763"/>
                </a:lnTo>
                <a:lnTo>
                  <a:pt x="900150" y="162763"/>
                </a:lnTo>
                <a:lnTo>
                  <a:pt x="885520" y="126873"/>
                </a:lnTo>
                <a:lnTo>
                  <a:pt x="817854" y="126873"/>
                </a:lnTo>
                <a:lnTo>
                  <a:pt x="803224" y="162763"/>
                </a:lnTo>
                <a:lnTo>
                  <a:pt x="767334" y="162763"/>
                </a:lnTo>
                <a:close/>
                <a:moveTo>
                  <a:pt x="1337310" y="457"/>
                </a:moveTo>
                <a:cubicBezTo>
                  <a:pt x="1348973" y="490"/>
                  <a:pt x="1359765" y="2253"/>
                  <a:pt x="1369685" y="5743"/>
                </a:cubicBezTo>
                <a:cubicBezTo>
                  <a:pt x="1379605" y="9234"/>
                  <a:pt x="1388626" y="14254"/>
                  <a:pt x="1396746" y="20802"/>
                </a:cubicBezTo>
                <a:lnTo>
                  <a:pt x="1378458" y="47320"/>
                </a:lnTo>
                <a:cubicBezTo>
                  <a:pt x="1371366" y="42362"/>
                  <a:pt x="1364346" y="38505"/>
                  <a:pt x="1357398" y="35747"/>
                </a:cubicBezTo>
                <a:cubicBezTo>
                  <a:pt x="1350449" y="32990"/>
                  <a:pt x="1343601" y="31590"/>
                  <a:pt x="1336852" y="31547"/>
                </a:cubicBezTo>
                <a:cubicBezTo>
                  <a:pt x="1330094" y="31642"/>
                  <a:pt x="1324980" y="32994"/>
                  <a:pt x="1321508" y="35604"/>
                </a:cubicBezTo>
                <a:cubicBezTo>
                  <a:pt x="1318036" y="38214"/>
                  <a:pt x="1316293" y="41510"/>
                  <a:pt x="1316278" y="45491"/>
                </a:cubicBezTo>
                <a:lnTo>
                  <a:pt x="1316278" y="45948"/>
                </a:lnTo>
                <a:cubicBezTo>
                  <a:pt x="1315988" y="50982"/>
                  <a:pt x="1318283" y="54916"/>
                  <a:pt x="1323165" y="57750"/>
                </a:cubicBezTo>
                <a:cubicBezTo>
                  <a:pt x="1328047" y="60584"/>
                  <a:pt x="1337257" y="63660"/>
                  <a:pt x="1350797" y="66980"/>
                </a:cubicBezTo>
                <a:cubicBezTo>
                  <a:pt x="1367113" y="70937"/>
                  <a:pt x="1379629" y="76509"/>
                  <a:pt x="1388345" y="83696"/>
                </a:cubicBezTo>
                <a:cubicBezTo>
                  <a:pt x="1397060" y="90883"/>
                  <a:pt x="1401461" y="101312"/>
                  <a:pt x="1401546" y="114986"/>
                </a:cubicBezTo>
                <a:lnTo>
                  <a:pt x="1401546" y="115443"/>
                </a:lnTo>
                <a:cubicBezTo>
                  <a:pt x="1401256" y="131412"/>
                  <a:pt x="1395779" y="143651"/>
                  <a:pt x="1385116" y="152162"/>
                </a:cubicBezTo>
                <a:cubicBezTo>
                  <a:pt x="1374452" y="160672"/>
                  <a:pt x="1360346" y="164968"/>
                  <a:pt x="1342796" y="165049"/>
                </a:cubicBezTo>
                <a:cubicBezTo>
                  <a:pt x="1330566" y="165054"/>
                  <a:pt x="1318622" y="162930"/>
                  <a:pt x="1306963" y="158677"/>
                </a:cubicBezTo>
                <a:cubicBezTo>
                  <a:pt x="1295304" y="154424"/>
                  <a:pt x="1284617" y="148014"/>
                  <a:pt x="1274902" y="139446"/>
                </a:cubicBezTo>
                <a:lnTo>
                  <a:pt x="1295704" y="114528"/>
                </a:lnTo>
                <a:cubicBezTo>
                  <a:pt x="1302853" y="120539"/>
                  <a:pt x="1310330" y="125263"/>
                  <a:pt x="1318136" y="128702"/>
                </a:cubicBezTo>
                <a:cubicBezTo>
                  <a:pt x="1325942" y="132140"/>
                  <a:pt x="1334390" y="133893"/>
                  <a:pt x="1343482" y="133959"/>
                </a:cubicBezTo>
                <a:cubicBezTo>
                  <a:pt x="1350745" y="133917"/>
                  <a:pt x="1356393" y="132574"/>
                  <a:pt x="1360427" y="129930"/>
                </a:cubicBezTo>
                <a:cubicBezTo>
                  <a:pt x="1364461" y="127287"/>
                  <a:pt x="1366508" y="123601"/>
                  <a:pt x="1366571" y="118872"/>
                </a:cubicBezTo>
                <a:lnTo>
                  <a:pt x="1366571" y="118415"/>
                </a:lnTo>
                <a:cubicBezTo>
                  <a:pt x="1366899" y="114095"/>
                  <a:pt x="1364870" y="110447"/>
                  <a:pt x="1360484" y="107470"/>
                </a:cubicBezTo>
                <a:cubicBezTo>
                  <a:pt x="1356098" y="104494"/>
                  <a:pt x="1347382" y="101360"/>
                  <a:pt x="1334338" y="98069"/>
                </a:cubicBezTo>
                <a:cubicBezTo>
                  <a:pt x="1323536" y="95463"/>
                  <a:pt x="1314177" y="92370"/>
                  <a:pt x="1306262" y="88790"/>
                </a:cubicBezTo>
                <a:cubicBezTo>
                  <a:pt x="1298347" y="85210"/>
                  <a:pt x="1292223" y="80322"/>
                  <a:pt x="1287890" y="74125"/>
                </a:cubicBezTo>
                <a:cubicBezTo>
                  <a:pt x="1283556" y="67929"/>
                  <a:pt x="1281360" y="59604"/>
                  <a:pt x="1281303" y="49149"/>
                </a:cubicBezTo>
                <a:lnTo>
                  <a:pt x="1281303" y="48692"/>
                </a:lnTo>
                <a:cubicBezTo>
                  <a:pt x="1281593" y="33980"/>
                  <a:pt x="1286841" y="22312"/>
                  <a:pt x="1297047" y="13687"/>
                </a:cubicBezTo>
                <a:cubicBezTo>
                  <a:pt x="1307253" y="5062"/>
                  <a:pt x="1320674" y="652"/>
                  <a:pt x="1337310" y="457"/>
                </a:cubicBezTo>
                <a:close/>
                <a:moveTo>
                  <a:pt x="346710" y="457"/>
                </a:moveTo>
                <a:cubicBezTo>
                  <a:pt x="358373" y="490"/>
                  <a:pt x="369165" y="2253"/>
                  <a:pt x="379085" y="5743"/>
                </a:cubicBezTo>
                <a:cubicBezTo>
                  <a:pt x="389005" y="9234"/>
                  <a:pt x="398025" y="14254"/>
                  <a:pt x="406146" y="20802"/>
                </a:cubicBezTo>
                <a:lnTo>
                  <a:pt x="387858" y="47320"/>
                </a:lnTo>
                <a:cubicBezTo>
                  <a:pt x="380766" y="42362"/>
                  <a:pt x="373746" y="38505"/>
                  <a:pt x="366798" y="35747"/>
                </a:cubicBezTo>
                <a:cubicBezTo>
                  <a:pt x="359849" y="32990"/>
                  <a:pt x="353001" y="31590"/>
                  <a:pt x="346252" y="31547"/>
                </a:cubicBezTo>
                <a:cubicBezTo>
                  <a:pt x="339494" y="31642"/>
                  <a:pt x="334379" y="32994"/>
                  <a:pt x="330908" y="35604"/>
                </a:cubicBezTo>
                <a:cubicBezTo>
                  <a:pt x="327436" y="38214"/>
                  <a:pt x="325693" y="41510"/>
                  <a:pt x="325678" y="45491"/>
                </a:cubicBezTo>
                <a:lnTo>
                  <a:pt x="325678" y="45948"/>
                </a:lnTo>
                <a:cubicBezTo>
                  <a:pt x="325388" y="50982"/>
                  <a:pt x="327683" y="54916"/>
                  <a:pt x="332565" y="57750"/>
                </a:cubicBezTo>
                <a:cubicBezTo>
                  <a:pt x="337447" y="60584"/>
                  <a:pt x="346657" y="63660"/>
                  <a:pt x="360197" y="66980"/>
                </a:cubicBezTo>
                <a:cubicBezTo>
                  <a:pt x="376513" y="70937"/>
                  <a:pt x="389029" y="76509"/>
                  <a:pt x="397744" y="83696"/>
                </a:cubicBezTo>
                <a:cubicBezTo>
                  <a:pt x="406460" y="90883"/>
                  <a:pt x="410860" y="101312"/>
                  <a:pt x="410946" y="114986"/>
                </a:cubicBezTo>
                <a:lnTo>
                  <a:pt x="410946" y="115443"/>
                </a:lnTo>
                <a:cubicBezTo>
                  <a:pt x="410656" y="131412"/>
                  <a:pt x="405179" y="143651"/>
                  <a:pt x="394515" y="152162"/>
                </a:cubicBezTo>
                <a:cubicBezTo>
                  <a:pt x="383852" y="160672"/>
                  <a:pt x="369746" y="164968"/>
                  <a:pt x="352196" y="165049"/>
                </a:cubicBezTo>
                <a:cubicBezTo>
                  <a:pt x="339966" y="165054"/>
                  <a:pt x="328021" y="162930"/>
                  <a:pt x="316363" y="158677"/>
                </a:cubicBezTo>
                <a:cubicBezTo>
                  <a:pt x="304704" y="154424"/>
                  <a:pt x="294017" y="148014"/>
                  <a:pt x="284302" y="139446"/>
                </a:cubicBezTo>
                <a:lnTo>
                  <a:pt x="305104" y="114528"/>
                </a:lnTo>
                <a:cubicBezTo>
                  <a:pt x="312253" y="120539"/>
                  <a:pt x="319730" y="125263"/>
                  <a:pt x="327536" y="128702"/>
                </a:cubicBezTo>
                <a:cubicBezTo>
                  <a:pt x="335341" y="132140"/>
                  <a:pt x="343790" y="133893"/>
                  <a:pt x="352882" y="133959"/>
                </a:cubicBezTo>
                <a:cubicBezTo>
                  <a:pt x="360145" y="133917"/>
                  <a:pt x="365793" y="132574"/>
                  <a:pt x="369827" y="129930"/>
                </a:cubicBezTo>
                <a:cubicBezTo>
                  <a:pt x="373861" y="127287"/>
                  <a:pt x="375908" y="123601"/>
                  <a:pt x="375970" y="118872"/>
                </a:cubicBezTo>
                <a:lnTo>
                  <a:pt x="375970" y="118415"/>
                </a:lnTo>
                <a:cubicBezTo>
                  <a:pt x="376299" y="114095"/>
                  <a:pt x="374270" y="110447"/>
                  <a:pt x="369884" y="107470"/>
                </a:cubicBezTo>
                <a:cubicBezTo>
                  <a:pt x="365498" y="104494"/>
                  <a:pt x="356782" y="101360"/>
                  <a:pt x="343738" y="98069"/>
                </a:cubicBezTo>
                <a:cubicBezTo>
                  <a:pt x="332936" y="95463"/>
                  <a:pt x="323577" y="92370"/>
                  <a:pt x="315662" y="88790"/>
                </a:cubicBezTo>
                <a:cubicBezTo>
                  <a:pt x="307747" y="85210"/>
                  <a:pt x="301623" y="80322"/>
                  <a:pt x="297290" y="74125"/>
                </a:cubicBezTo>
                <a:cubicBezTo>
                  <a:pt x="292956" y="67929"/>
                  <a:pt x="290760" y="59604"/>
                  <a:pt x="290703" y="49149"/>
                </a:cubicBezTo>
                <a:lnTo>
                  <a:pt x="290703" y="48692"/>
                </a:lnTo>
                <a:cubicBezTo>
                  <a:pt x="290993" y="33980"/>
                  <a:pt x="296241" y="22312"/>
                  <a:pt x="306447" y="13687"/>
                </a:cubicBezTo>
                <a:cubicBezTo>
                  <a:pt x="316653" y="5062"/>
                  <a:pt x="330074" y="652"/>
                  <a:pt x="346710" y="457"/>
                </a:cubicBezTo>
                <a:close/>
                <a:moveTo>
                  <a:pt x="1029309" y="0"/>
                </a:moveTo>
                <a:cubicBezTo>
                  <a:pt x="1043487" y="28"/>
                  <a:pt x="1055479" y="1914"/>
                  <a:pt x="1065285" y="5658"/>
                </a:cubicBezTo>
                <a:cubicBezTo>
                  <a:pt x="1075091" y="9401"/>
                  <a:pt x="1084054" y="14830"/>
                  <a:pt x="1092174" y="21945"/>
                </a:cubicBezTo>
                <a:lnTo>
                  <a:pt x="1070000" y="48692"/>
                </a:lnTo>
                <a:cubicBezTo>
                  <a:pt x="1064013" y="43515"/>
                  <a:pt x="1057813" y="39524"/>
                  <a:pt x="1051398" y="36719"/>
                </a:cubicBezTo>
                <a:cubicBezTo>
                  <a:pt x="1044983" y="33914"/>
                  <a:pt x="1037239" y="32494"/>
                  <a:pt x="1028166" y="32461"/>
                </a:cubicBezTo>
                <a:cubicBezTo>
                  <a:pt x="1015050" y="32837"/>
                  <a:pt x="1004192" y="37743"/>
                  <a:pt x="995591" y="47177"/>
                </a:cubicBezTo>
                <a:cubicBezTo>
                  <a:pt x="986990" y="56612"/>
                  <a:pt x="982532" y="68318"/>
                  <a:pt x="982218" y="82296"/>
                </a:cubicBezTo>
                <a:lnTo>
                  <a:pt x="982218" y="82753"/>
                </a:lnTo>
                <a:cubicBezTo>
                  <a:pt x="982465" y="97669"/>
                  <a:pt x="986999" y="109785"/>
                  <a:pt x="995819" y="119100"/>
                </a:cubicBezTo>
                <a:cubicBezTo>
                  <a:pt x="1004639" y="128416"/>
                  <a:pt x="1016260" y="133216"/>
                  <a:pt x="1030681" y="133502"/>
                </a:cubicBezTo>
                <a:cubicBezTo>
                  <a:pt x="1037105" y="133502"/>
                  <a:pt x="1043116" y="132702"/>
                  <a:pt x="1048712" y="131102"/>
                </a:cubicBezTo>
                <a:cubicBezTo>
                  <a:pt x="1054308" y="129502"/>
                  <a:pt x="1059346" y="127101"/>
                  <a:pt x="1063828" y="123901"/>
                </a:cubicBezTo>
                <a:lnTo>
                  <a:pt x="1063828" y="101041"/>
                </a:lnTo>
                <a:lnTo>
                  <a:pt x="1028395" y="101041"/>
                </a:lnTo>
                <a:lnTo>
                  <a:pt x="1028395" y="70637"/>
                </a:lnTo>
                <a:lnTo>
                  <a:pt x="1097889" y="70637"/>
                </a:lnTo>
                <a:lnTo>
                  <a:pt x="1097889" y="140132"/>
                </a:lnTo>
                <a:cubicBezTo>
                  <a:pt x="1089669" y="147290"/>
                  <a:pt x="1079877" y="153262"/>
                  <a:pt x="1068514" y="158048"/>
                </a:cubicBezTo>
                <a:cubicBezTo>
                  <a:pt x="1057151" y="162834"/>
                  <a:pt x="1044159" y="165321"/>
                  <a:pt x="1029538" y="165506"/>
                </a:cubicBezTo>
                <a:cubicBezTo>
                  <a:pt x="1012810" y="165367"/>
                  <a:pt x="998157" y="161760"/>
                  <a:pt x="985579" y="154686"/>
                </a:cubicBezTo>
                <a:cubicBezTo>
                  <a:pt x="973000" y="147612"/>
                  <a:pt x="963190" y="137909"/>
                  <a:pt x="956149" y="125577"/>
                </a:cubicBezTo>
                <a:cubicBezTo>
                  <a:pt x="949107" y="113246"/>
                  <a:pt x="945529" y="99123"/>
                  <a:pt x="945413" y="83210"/>
                </a:cubicBezTo>
                <a:lnTo>
                  <a:pt x="945413" y="82753"/>
                </a:lnTo>
                <a:cubicBezTo>
                  <a:pt x="945551" y="67410"/>
                  <a:pt x="949212" y="53519"/>
                  <a:pt x="956394" y="41080"/>
                </a:cubicBezTo>
                <a:cubicBezTo>
                  <a:pt x="963577" y="28641"/>
                  <a:pt x="973452" y="18730"/>
                  <a:pt x="986019" y="11345"/>
                </a:cubicBezTo>
                <a:cubicBezTo>
                  <a:pt x="998586" y="3961"/>
                  <a:pt x="1013017" y="179"/>
                  <a:pt x="1029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4BBD5551-115B-2031-4049-4374C0F9C429}"/>
              </a:ext>
            </a:extLst>
          </p:cNvPr>
          <p:cNvSpPr/>
          <p:nvPr/>
        </p:nvSpPr>
        <p:spPr>
          <a:xfrm>
            <a:off x="4722882" y="2476737"/>
            <a:ext cx="2746042" cy="168238"/>
          </a:xfrm>
          <a:custGeom>
            <a:avLst/>
            <a:gdLst/>
            <a:ahLst/>
            <a:cxnLst/>
            <a:rect l="l" t="t" r="r" b="b"/>
            <a:pathLst>
              <a:path w="2735046" h="167564">
                <a:moveTo>
                  <a:pt x="2185187" y="43891"/>
                </a:moveTo>
                <a:lnTo>
                  <a:pt x="2163927" y="95783"/>
                </a:lnTo>
                <a:lnTo>
                  <a:pt x="2206447" y="95783"/>
                </a:lnTo>
                <a:close/>
                <a:moveTo>
                  <a:pt x="1244879" y="34518"/>
                </a:moveTo>
                <a:lnTo>
                  <a:pt x="1244879" y="80467"/>
                </a:lnTo>
                <a:lnTo>
                  <a:pt x="1280540" y="80467"/>
                </a:lnTo>
                <a:cubicBezTo>
                  <a:pt x="1289166" y="80367"/>
                  <a:pt x="1295804" y="78281"/>
                  <a:pt x="1300457" y="74209"/>
                </a:cubicBezTo>
                <a:cubicBezTo>
                  <a:pt x="1305110" y="70137"/>
                  <a:pt x="1307463" y="64679"/>
                  <a:pt x="1307515" y="57836"/>
                </a:cubicBezTo>
                <a:lnTo>
                  <a:pt x="1307515" y="57378"/>
                </a:lnTo>
                <a:cubicBezTo>
                  <a:pt x="1307434" y="49825"/>
                  <a:pt x="1304968" y="44129"/>
                  <a:pt x="1300115" y="40291"/>
                </a:cubicBezTo>
                <a:cubicBezTo>
                  <a:pt x="1295261" y="36452"/>
                  <a:pt x="1288508" y="34528"/>
                  <a:pt x="1279855" y="34518"/>
                </a:cubicBezTo>
                <a:close/>
                <a:moveTo>
                  <a:pt x="359054" y="34518"/>
                </a:moveTo>
                <a:lnTo>
                  <a:pt x="359054" y="83439"/>
                </a:lnTo>
                <a:lnTo>
                  <a:pt x="386943" y="83439"/>
                </a:lnTo>
                <a:cubicBezTo>
                  <a:pt x="395806" y="83286"/>
                  <a:pt x="402655" y="80962"/>
                  <a:pt x="407489" y="76467"/>
                </a:cubicBezTo>
                <a:cubicBezTo>
                  <a:pt x="412323" y="71971"/>
                  <a:pt x="414770" y="66218"/>
                  <a:pt x="414832" y="59207"/>
                </a:cubicBezTo>
                <a:lnTo>
                  <a:pt x="414832" y="58750"/>
                </a:lnTo>
                <a:cubicBezTo>
                  <a:pt x="414742" y="50840"/>
                  <a:pt x="412180" y="44829"/>
                  <a:pt x="407146" y="40719"/>
                </a:cubicBezTo>
                <a:cubicBezTo>
                  <a:pt x="402112" y="36609"/>
                  <a:pt x="395149" y="34542"/>
                  <a:pt x="386257" y="34518"/>
                </a:cubicBezTo>
                <a:close/>
                <a:moveTo>
                  <a:pt x="773049" y="32461"/>
                </a:moveTo>
                <a:cubicBezTo>
                  <a:pt x="758647" y="32823"/>
                  <a:pt x="747102" y="37700"/>
                  <a:pt x="738416" y="47091"/>
                </a:cubicBezTo>
                <a:cubicBezTo>
                  <a:pt x="729729" y="56483"/>
                  <a:pt x="725271" y="68218"/>
                  <a:pt x="725043" y="82296"/>
                </a:cubicBezTo>
                <a:lnTo>
                  <a:pt x="725043" y="82753"/>
                </a:lnTo>
                <a:cubicBezTo>
                  <a:pt x="725290" y="96850"/>
                  <a:pt x="729824" y="108661"/>
                  <a:pt x="738644" y="118186"/>
                </a:cubicBezTo>
                <a:cubicBezTo>
                  <a:pt x="747464" y="127711"/>
                  <a:pt x="759085" y="132664"/>
                  <a:pt x="773506" y="133045"/>
                </a:cubicBezTo>
                <a:cubicBezTo>
                  <a:pt x="777397" y="133036"/>
                  <a:pt x="781102" y="132655"/>
                  <a:pt x="784621" y="131902"/>
                </a:cubicBezTo>
                <a:cubicBezTo>
                  <a:pt x="788141" y="131150"/>
                  <a:pt x="791446" y="130083"/>
                  <a:pt x="794537" y="128702"/>
                </a:cubicBezTo>
                <a:lnTo>
                  <a:pt x="768477" y="106527"/>
                </a:lnTo>
                <a:lnTo>
                  <a:pt x="790879" y="81381"/>
                </a:lnTo>
                <a:lnTo>
                  <a:pt x="817168" y="105156"/>
                </a:lnTo>
                <a:cubicBezTo>
                  <a:pt x="820102" y="98526"/>
                  <a:pt x="821550" y="91211"/>
                  <a:pt x="821512" y="83210"/>
                </a:cubicBezTo>
                <a:lnTo>
                  <a:pt x="821512" y="82753"/>
                </a:lnTo>
                <a:cubicBezTo>
                  <a:pt x="821264" y="68656"/>
                  <a:pt x="816730" y="56845"/>
                  <a:pt x="807910" y="47320"/>
                </a:cubicBezTo>
                <a:cubicBezTo>
                  <a:pt x="799090" y="37795"/>
                  <a:pt x="787469" y="32842"/>
                  <a:pt x="773049" y="32461"/>
                </a:cubicBezTo>
                <a:close/>
                <a:moveTo>
                  <a:pt x="2466975" y="2743"/>
                </a:moveTo>
                <a:lnTo>
                  <a:pt x="2587675" y="2743"/>
                </a:lnTo>
                <a:lnTo>
                  <a:pt x="2587675" y="34061"/>
                </a:lnTo>
                <a:lnTo>
                  <a:pt x="2501951" y="34061"/>
                </a:lnTo>
                <a:lnTo>
                  <a:pt x="2501951" y="66522"/>
                </a:lnTo>
                <a:lnTo>
                  <a:pt x="2577388" y="66522"/>
                </a:lnTo>
                <a:lnTo>
                  <a:pt x="2577388" y="97841"/>
                </a:lnTo>
                <a:lnTo>
                  <a:pt x="2501951" y="97841"/>
                </a:lnTo>
                <a:lnTo>
                  <a:pt x="2501951" y="131445"/>
                </a:lnTo>
                <a:lnTo>
                  <a:pt x="2588819" y="131445"/>
                </a:lnTo>
                <a:lnTo>
                  <a:pt x="2588819" y="162763"/>
                </a:lnTo>
                <a:lnTo>
                  <a:pt x="2466975" y="162763"/>
                </a:lnTo>
                <a:close/>
                <a:moveTo>
                  <a:pt x="1914525" y="2743"/>
                </a:moveTo>
                <a:lnTo>
                  <a:pt x="1952472" y="2743"/>
                </a:lnTo>
                <a:lnTo>
                  <a:pt x="1994535" y="70409"/>
                </a:lnTo>
                <a:lnTo>
                  <a:pt x="2036597" y="2743"/>
                </a:lnTo>
                <a:lnTo>
                  <a:pt x="2074545" y="2743"/>
                </a:lnTo>
                <a:lnTo>
                  <a:pt x="2074545" y="162763"/>
                </a:lnTo>
                <a:lnTo>
                  <a:pt x="2039569" y="162763"/>
                </a:lnTo>
                <a:lnTo>
                  <a:pt x="2039569" y="58293"/>
                </a:lnTo>
                <a:lnTo>
                  <a:pt x="1994535" y="126644"/>
                </a:lnTo>
                <a:lnTo>
                  <a:pt x="1993620" y="126644"/>
                </a:lnTo>
                <a:lnTo>
                  <a:pt x="1949043" y="58979"/>
                </a:lnTo>
                <a:lnTo>
                  <a:pt x="1949043" y="162763"/>
                </a:lnTo>
                <a:lnTo>
                  <a:pt x="1914525" y="162763"/>
                </a:lnTo>
                <a:close/>
                <a:moveTo>
                  <a:pt x="1839925" y="2743"/>
                </a:moveTo>
                <a:lnTo>
                  <a:pt x="1875129" y="2743"/>
                </a:lnTo>
                <a:lnTo>
                  <a:pt x="1875129" y="162763"/>
                </a:lnTo>
                <a:lnTo>
                  <a:pt x="1839925" y="162763"/>
                </a:lnTo>
                <a:close/>
                <a:moveTo>
                  <a:pt x="1590675" y="2743"/>
                </a:moveTo>
                <a:lnTo>
                  <a:pt x="1623136" y="2743"/>
                </a:lnTo>
                <a:lnTo>
                  <a:pt x="1698117" y="101270"/>
                </a:lnTo>
                <a:lnTo>
                  <a:pt x="1698117" y="2743"/>
                </a:lnTo>
                <a:lnTo>
                  <a:pt x="1732864" y="2743"/>
                </a:lnTo>
                <a:lnTo>
                  <a:pt x="1732864" y="162763"/>
                </a:lnTo>
                <a:lnTo>
                  <a:pt x="1702917" y="162763"/>
                </a:lnTo>
                <a:lnTo>
                  <a:pt x="1625422" y="61036"/>
                </a:lnTo>
                <a:lnTo>
                  <a:pt x="1625422" y="162763"/>
                </a:lnTo>
                <a:lnTo>
                  <a:pt x="1590675" y="162763"/>
                </a:lnTo>
                <a:close/>
                <a:moveTo>
                  <a:pt x="1438274" y="2743"/>
                </a:moveTo>
                <a:lnTo>
                  <a:pt x="1558975" y="2743"/>
                </a:lnTo>
                <a:lnTo>
                  <a:pt x="1558975" y="34061"/>
                </a:lnTo>
                <a:lnTo>
                  <a:pt x="1473250" y="34061"/>
                </a:lnTo>
                <a:lnTo>
                  <a:pt x="1473250" y="66522"/>
                </a:lnTo>
                <a:lnTo>
                  <a:pt x="1548688" y="66522"/>
                </a:lnTo>
                <a:lnTo>
                  <a:pt x="1548688" y="97841"/>
                </a:lnTo>
                <a:lnTo>
                  <a:pt x="1473250" y="97841"/>
                </a:lnTo>
                <a:lnTo>
                  <a:pt x="1473250" y="131445"/>
                </a:lnTo>
                <a:lnTo>
                  <a:pt x="1560118" y="131445"/>
                </a:lnTo>
                <a:lnTo>
                  <a:pt x="1560118" y="162763"/>
                </a:lnTo>
                <a:lnTo>
                  <a:pt x="1438274" y="162763"/>
                </a:lnTo>
                <a:close/>
                <a:moveTo>
                  <a:pt x="1209675" y="2743"/>
                </a:moveTo>
                <a:lnTo>
                  <a:pt x="1282827" y="2743"/>
                </a:lnTo>
                <a:cubicBezTo>
                  <a:pt x="1301843" y="2886"/>
                  <a:pt x="1316616" y="7572"/>
                  <a:pt x="1327146" y="16802"/>
                </a:cubicBezTo>
                <a:cubicBezTo>
                  <a:pt x="1337676" y="26032"/>
                  <a:pt x="1343020" y="38948"/>
                  <a:pt x="1343177" y="55550"/>
                </a:cubicBezTo>
                <a:lnTo>
                  <a:pt x="1343177" y="56007"/>
                </a:lnTo>
                <a:cubicBezTo>
                  <a:pt x="1343020" y="68904"/>
                  <a:pt x="1339848" y="79457"/>
                  <a:pt x="1333661" y="87668"/>
                </a:cubicBezTo>
                <a:cubicBezTo>
                  <a:pt x="1327475" y="95878"/>
                  <a:pt x="1319217" y="101860"/>
                  <a:pt x="1308887" y="105613"/>
                </a:cubicBezTo>
                <a:lnTo>
                  <a:pt x="1347978" y="162763"/>
                </a:lnTo>
                <a:lnTo>
                  <a:pt x="1306830" y="162763"/>
                </a:lnTo>
                <a:lnTo>
                  <a:pt x="1272540" y="111557"/>
                </a:lnTo>
                <a:lnTo>
                  <a:pt x="1244879" y="111557"/>
                </a:lnTo>
                <a:lnTo>
                  <a:pt x="1244879" y="162763"/>
                </a:lnTo>
                <a:lnTo>
                  <a:pt x="1209675" y="162763"/>
                </a:lnTo>
                <a:close/>
                <a:moveTo>
                  <a:pt x="1057275" y="2743"/>
                </a:moveTo>
                <a:lnTo>
                  <a:pt x="1177975" y="2743"/>
                </a:lnTo>
                <a:lnTo>
                  <a:pt x="1177975" y="34061"/>
                </a:lnTo>
                <a:lnTo>
                  <a:pt x="1092250" y="34061"/>
                </a:lnTo>
                <a:lnTo>
                  <a:pt x="1092250" y="66522"/>
                </a:lnTo>
                <a:lnTo>
                  <a:pt x="1167688" y="66522"/>
                </a:lnTo>
                <a:lnTo>
                  <a:pt x="1167688" y="97841"/>
                </a:lnTo>
                <a:lnTo>
                  <a:pt x="1092250" y="97841"/>
                </a:lnTo>
                <a:lnTo>
                  <a:pt x="1092250" y="131445"/>
                </a:lnTo>
                <a:lnTo>
                  <a:pt x="1179118" y="131445"/>
                </a:lnTo>
                <a:lnTo>
                  <a:pt x="1179118" y="162763"/>
                </a:lnTo>
                <a:lnTo>
                  <a:pt x="1057275" y="162763"/>
                </a:lnTo>
                <a:close/>
                <a:moveTo>
                  <a:pt x="883310" y="2743"/>
                </a:moveTo>
                <a:lnTo>
                  <a:pt x="918514" y="2743"/>
                </a:lnTo>
                <a:lnTo>
                  <a:pt x="918514" y="93269"/>
                </a:lnTo>
                <a:cubicBezTo>
                  <a:pt x="918610" y="106318"/>
                  <a:pt x="921677" y="116167"/>
                  <a:pt x="927716" y="122815"/>
                </a:cubicBezTo>
                <a:cubicBezTo>
                  <a:pt x="933754" y="129464"/>
                  <a:pt x="942194" y="132797"/>
                  <a:pt x="953033" y="132816"/>
                </a:cubicBezTo>
                <a:cubicBezTo>
                  <a:pt x="963872" y="132802"/>
                  <a:pt x="972312" y="129573"/>
                  <a:pt x="978350" y="123130"/>
                </a:cubicBezTo>
                <a:cubicBezTo>
                  <a:pt x="984389" y="116686"/>
                  <a:pt x="987456" y="107113"/>
                  <a:pt x="987552" y="94412"/>
                </a:cubicBezTo>
                <a:lnTo>
                  <a:pt x="987552" y="2743"/>
                </a:lnTo>
                <a:lnTo>
                  <a:pt x="1022756" y="2743"/>
                </a:lnTo>
                <a:lnTo>
                  <a:pt x="1022756" y="93040"/>
                </a:lnTo>
                <a:cubicBezTo>
                  <a:pt x="1022518" y="117253"/>
                  <a:pt x="1016193" y="135350"/>
                  <a:pt x="1003782" y="147333"/>
                </a:cubicBezTo>
                <a:cubicBezTo>
                  <a:pt x="991371" y="159315"/>
                  <a:pt x="974302" y="165297"/>
                  <a:pt x="952576" y="165278"/>
                </a:cubicBezTo>
                <a:cubicBezTo>
                  <a:pt x="930887" y="165259"/>
                  <a:pt x="913971" y="159296"/>
                  <a:pt x="901827" y="147390"/>
                </a:cubicBezTo>
                <a:cubicBezTo>
                  <a:pt x="889682" y="135483"/>
                  <a:pt x="883510" y="117748"/>
                  <a:pt x="883310" y="94183"/>
                </a:cubicBezTo>
                <a:close/>
                <a:moveTo>
                  <a:pt x="620725" y="2743"/>
                </a:moveTo>
                <a:lnTo>
                  <a:pt x="655929" y="2743"/>
                </a:lnTo>
                <a:lnTo>
                  <a:pt x="655929" y="162763"/>
                </a:lnTo>
                <a:lnTo>
                  <a:pt x="620725" y="162763"/>
                </a:lnTo>
                <a:close/>
                <a:moveTo>
                  <a:pt x="476250" y="2743"/>
                </a:moveTo>
                <a:lnTo>
                  <a:pt x="511454" y="2743"/>
                </a:lnTo>
                <a:lnTo>
                  <a:pt x="511454" y="130759"/>
                </a:lnTo>
                <a:lnTo>
                  <a:pt x="591235" y="130759"/>
                </a:lnTo>
                <a:lnTo>
                  <a:pt x="591235" y="162763"/>
                </a:lnTo>
                <a:lnTo>
                  <a:pt x="476250" y="162763"/>
                </a:lnTo>
                <a:close/>
                <a:moveTo>
                  <a:pt x="323850" y="2743"/>
                </a:moveTo>
                <a:lnTo>
                  <a:pt x="389229" y="2743"/>
                </a:lnTo>
                <a:cubicBezTo>
                  <a:pt x="408484" y="3005"/>
                  <a:pt x="423467" y="8139"/>
                  <a:pt x="434178" y="18145"/>
                </a:cubicBezTo>
                <a:cubicBezTo>
                  <a:pt x="444889" y="28151"/>
                  <a:pt x="450327" y="41457"/>
                  <a:pt x="450494" y="58064"/>
                </a:cubicBezTo>
                <a:lnTo>
                  <a:pt x="450494" y="58521"/>
                </a:lnTo>
                <a:cubicBezTo>
                  <a:pt x="450360" y="70874"/>
                  <a:pt x="447428" y="81221"/>
                  <a:pt x="441697" y="89560"/>
                </a:cubicBezTo>
                <a:cubicBezTo>
                  <a:pt x="435967" y="97900"/>
                  <a:pt x="428242" y="104182"/>
                  <a:pt x="418524" y="108407"/>
                </a:cubicBezTo>
                <a:cubicBezTo>
                  <a:pt x="408806" y="112632"/>
                  <a:pt x="397898" y="114749"/>
                  <a:pt x="385800" y="114757"/>
                </a:cubicBezTo>
                <a:lnTo>
                  <a:pt x="359054" y="114757"/>
                </a:lnTo>
                <a:lnTo>
                  <a:pt x="359054" y="162763"/>
                </a:lnTo>
                <a:lnTo>
                  <a:pt x="323850" y="162763"/>
                </a:lnTo>
                <a:close/>
                <a:moveTo>
                  <a:pt x="142570" y="2743"/>
                </a:moveTo>
                <a:lnTo>
                  <a:pt x="183718" y="2743"/>
                </a:lnTo>
                <a:lnTo>
                  <a:pt x="217322" y="54635"/>
                </a:lnTo>
                <a:lnTo>
                  <a:pt x="251155" y="2743"/>
                </a:lnTo>
                <a:lnTo>
                  <a:pt x="291160" y="2743"/>
                </a:lnTo>
                <a:lnTo>
                  <a:pt x="237667" y="80924"/>
                </a:lnTo>
                <a:lnTo>
                  <a:pt x="293446" y="162763"/>
                </a:lnTo>
                <a:lnTo>
                  <a:pt x="252298" y="162763"/>
                </a:lnTo>
                <a:lnTo>
                  <a:pt x="216408" y="107899"/>
                </a:lnTo>
                <a:lnTo>
                  <a:pt x="180289" y="162763"/>
                </a:lnTo>
                <a:lnTo>
                  <a:pt x="140284" y="162763"/>
                </a:lnTo>
                <a:lnTo>
                  <a:pt x="196062" y="81381"/>
                </a:lnTo>
                <a:close/>
                <a:moveTo>
                  <a:pt x="0" y="2743"/>
                </a:moveTo>
                <a:lnTo>
                  <a:pt x="120700" y="2743"/>
                </a:lnTo>
                <a:lnTo>
                  <a:pt x="120700" y="34061"/>
                </a:lnTo>
                <a:lnTo>
                  <a:pt x="34975" y="34061"/>
                </a:lnTo>
                <a:lnTo>
                  <a:pt x="34975" y="66522"/>
                </a:lnTo>
                <a:lnTo>
                  <a:pt x="110413" y="66522"/>
                </a:lnTo>
                <a:lnTo>
                  <a:pt x="110413" y="97841"/>
                </a:lnTo>
                <a:lnTo>
                  <a:pt x="34975" y="97841"/>
                </a:lnTo>
                <a:lnTo>
                  <a:pt x="34975" y="131445"/>
                </a:lnTo>
                <a:lnTo>
                  <a:pt x="121843" y="131445"/>
                </a:lnTo>
                <a:lnTo>
                  <a:pt x="121843" y="162763"/>
                </a:lnTo>
                <a:lnTo>
                  <a:pt x="0" y="162763"/>
                </a:lnTo>
                <a:close/>
                <a:moveTo>
                  <a:pt x="2169414" y="1600"/>
                </a:moveTo>
                <a:lnTo>
                  <a:pt x="2201875" y="1600"/>
                </a:lnTo>
                <a:lnTo>
                  <a:pt x="2270455" y="162763"/>
                </a:lnTo>
                <a:lnTo>
                  <a:pt x="2233650" y="162763"/>
                </a:lnTo>
                <a:lnTo>
                  <a:pt x="2219020" y="126873"/>
                </a:lnTo>
                <a:lnTo>
                  <a:pt x="2151354" y="126873"/>
                </a:lnTo>
                <a:lnTo>
                  <a:pt x="2136724" y="162763"/>
                </a:lnTo>
                <a:lnTo>
                  <a:pt x="2100833" y="162763"/>
                </a:lnTo>
                <a:close/>
                <a:moveTo>
                  <a:pt x="2670809" y="457"/>
                </a:moveTo>
                <a:cubicBezTo>
                  <a:pt x="2682473" y="490"/>
                  <a:pt x="2693265" y="2253"/>
                  <a:pt x="2703185" y="5743"/>
                </a:cubicBezTo>
                <a:cubicBezTo>
                  <a:pt x="2713105" y="9234"/>
                  <a:pt x="2722125" y="14254"/>
                  <a:pt x="2730246" y="20802"/>
                </a:cubicBezTo>
                <a:lnTo>
                  <a:pt x="2711958" y="47320"/>
                </a:lnTo>
                <a:cubicBezTo>
                  <a:pt x="2704866" y="42362"/>
                  <a:pt x="2697846" y="38505"/>
                  <a:pt x="2690898" y="35747"/>
                </a:cubicBezTo>
                <a:cubicBezTo>
                  <a:pt x="2683949" y="32990"/>
                  <a:pt x="2677101" y="31590"/>
                  <a:pt x="2670352" y="31547"/>
                </a:cubicBezTo>
                <a:cubicBezTo>
                  <a:pt x="2663594" y="31642"/>
                  <a:pt x="2658479" y="32994"/>
                  <a:pt x="2655007" y="35604"/>
                </a:cubicBezTo>
                <a:cubicBezTo>
                  <a:pt x="2651536" y="38214"/>
                  <a:pt x="2649793" y="41510"/>
                  <a:pt x="2649778" y="45491"/>
                </a:cubicBezTo>
                <a:lnTo>
                  <a:pt x="2649778" y="45948"/>
                </a:lnTo>
                <a:cubicBezTo>
                  <a:pt x="2649488" y="50982"/>
                  <a:pt x="2651784" y="54916"/>
                  <a:pt x="2656665" y="57750"/>
                </a:cubicBezTo>
                <a:cubicBezTo>
                  <a:pt x="2661547" y="60584"/>
                  <a:pt x="2670757" y="63660"/>
                  <a:pt x="2684297" y="66980"/>
                </a:cubicBezTo>
                <a:cubicBezTo>
                  <a:pt x="2700613" y="70937"/>
                  <a:pt x="2713129" y="76509"/>
                  <a:pt x="2721844" y="83696"/>
                </a:cubicBezTo>
                <a:cubicBezTo>
                  <a:pt x="2730560" y="90883"/>
                  <a:pt x="2734960" y="101312"/>
                  <a:pt x="2735046" y="114986"/>
                </a:cubicBezTo>
                <a:lnTo>
                  <a:pt x="2735046" y="115443"/>
                </a:lnTo>
                <a:cubicBezTo>
                  <a:pt x="2734756" y="131412"/>
                  <a:pt x="2729279" y="143651"/>
                  <a:pt x="2718616" y="152162"/>
                </a:cubicBezTo>
                <a:cubicBezTo>
                  <a:pt x="2707952" y="160672"/>
                  <a:pt x="2693846" y="164968"/>
                  <a:pt x="2676296" y="165049"/>
                </a:cubicBezTo>
                <a:cubicBezTo>
                  <a:pt x="2664065" y="165054"/>
                  <a:pt x="2652121" y="162930"/>
                  <a:pt x="2640462" y="158677"/>
                </a:cubicBezTo>
                <a:cubicBezTo>
                  <a:pt x="2628804" y="154424"/>
                  <a:pt x="2618117" y="148014"/>
                  <a:pt x="2608401" y="139446"/>
                </a:cubicBezTo>
                <a:lnTo>
                  <a:pt x="2629204" y="114528"/>
                </a:lnTo>
                <a:cubicBezTo>
                  <a:pt x="2636353" y="120539"/>
                  <a:pt x="2643830" y="125263"/>
                  <a:pt x="2651636" y="128702"/>
                </a:cubicBezTo>
                <a:cubicBezTo>
                  <a:pt x="2659442" y="132140"/>
                  <a:pt x="2667890" y="133893"/>
                  <a:pt x="2676982" y="133959"/>
                </a:cubicBezTo>
                <a:cubicBezTo>
                  <a:pt x="2684245" y="133917"/>
                  <a:pt x="2689893" y="132574"/>
                  <a:pt x="2693926" y="129930"/>
                </a:cubicBezTo>
                <a:cubicBezTo>
                  <a:pt x="2697960" y="127287"/>
                  <a:pt x="2700009" y="123601"/>
                  <a:pt x="2700070" y="118872"/>
                </a:cubicBezTo>
                <a:lnTo>
                  <a:pt x="2700070" y="118415"/>
                </a:lnTo>
                <a:cubicBezTo>
                  <a:pt x="2700399" y="114095"/>
                  <a:pt x="2698370" y="110447"/>
                  <a:pt x="2693984" y="107470"/>
                </a:cubicBezTo>
                <a:cubicBezTo>
                  <a:pt x="2689597" y="104494"/>
                  <a:pt x="2680882" y="101360"/>
                  <a:pt x="2667838" y="98069"/>
                </a:cubicBezTo>
                <a:cubicBezTo>
                  <a:pt x="2657036" y="95463"/>
                  <a:pt x="2647677" y="92370"/>
                  <a:pt x="2639762" y="88790"/>
                </a:cubicBezTo>
                <a:cubicBezTo>
                  <a:pt x="2631848" y="85210"/>
                  <a:pt x="2625723" y="80322"/>
                  <a:pt x="2621390" y="74125"/>
                </a:cubicBezTo>
                <a:cubicBezTo>
                  <a:pt x="2617056" y="67929"/>
                  <a:pt x="2614860" y="59604"/>
                  <a:pt x="2614802" y="49149"/>
                </a:cubicBezTo>
                <a:lnTo>
                  <a:pt x="2614802" y="48692"/>
                </a:lnTo>
                <a:cubicBezTo>
                  <a:pt x="2615093" y="33980"/>
                  <a:pt x="2620341" y="22312"/>
                  <a:pt x="2630547" y="13687"/>
                </a:cubicBezTo>
                <a:cubicBezTo>
                  <a:pt x="2640753" y="5062"/>
                  <a:pt x="2654174" y="652"/>
                  <a:pt x="2670809" y="457"/>
                </a:cubicBezTo>
                <a:close/>
                <a:moveTo>
                  <a:pt x="2362809" y="0"/>
                </a:moveTo>
                <a:cubicBezTo>
                  <a:pt x="2376987" y="28"/>
                  <a:pt x="2388979" y="1914"/>
                  <a:pt x="2398785" y="5658"/>
                </a:cubicBezTo>
                <a:cubicBezTo>
                  <a:pt x="2408591" y="9401"/>
                  <a:pt x="2417554" y="14830"/>
                  <a:pt x="2425674" y="21945"/>
                </a:cubicBezTo>
                <a:lnTo>
                  <a:pt x="2403500" y="48692"/>
                </a:lnTo>
                <a:cubicBezTo>
                  <a:pt x="2397513" y="43515"/>
                  <a:pt x="2391312" y="39524"/>
                  <a:pt x="2384898" y="36719"/>
                </a:cubicBezTo>
                <a:cubicBezTo>
                  <a:pt x="2378482" y="33914"/>
                  <a:pt x="2370739" y="32494"/>
                  <a:pt x="2361666" y="32461"/>
                </a:cubicBezTo>
                <a:cubicBezTo>
                  <a:pt x="2348550" y="32837"/>
                  <a:pt x="2337691" y="37743"/>
                  <a:pt x="2329090" y="47177"/>
                </a:cubicBezTo>
                <a:cubicBezTo>
                  <a:pt x="2320489" y="56612"/>
                  <a:pt x="2316032" y="68318"/>
                  <a:pt x="2315718" y="82296"/>
                </a:cubicBezTo>
                <a:lnTo>
                  <a:pt x="2315718" y="82753"/>
                </a:lnTo>
                <a:cubicBezTo>
                  <a:pt x="2315965" y="97669"/>
                  <a:pt x="2320499" y="109785"/>
                  <a:pt x="2329319" y="119100"/>
                </a:cubicBezTo>
                <a:cubicBezTo>
                  <a:pt x="2338139" y="128416"/>
                  <a:pt x="2349760" y="133216"/>
                  <a:pt x="2364181" y="133502"/>
                </a:cubicBezTo>
                <a:cubicBezTo>
                  <a:pt x="2370605" y="133502"/>
                  <a:pt x="2376615" y="132702"/>
                  <a:pt x="2382212" y="131102"/>
                </a:cubicBezTo>
                <a:cubicBezTo>
                  <a:pt x="2387808" y="129502"/>
                  <a:pt x="2392846" y="127101"/>
                  <a:pt x="2397327" y="123901"/>
                </a:cubicBezTo>
                <a:lnTo>
                  <a:pt x="2397327" y="101041"/>
                </a:lnTo>
                <a:lnTo>
                  <a:pt x="2361894" y="101041"/>
                </a:lnTo>
                <a:lnTo>
                  <a:pt x="2361894" y="70637"/>
                </a:lnTo>
                <a:lnTo>
                  <a:pt x="2431389" y="70637"/>
                </a:lnTo>
                <a:lnTo>
                  <a:pt x="2431389" y="140132"/>
                </a:lnTo>
                <a:cubicBezTo>
                  <a:pt x="2423169" y="147290"/>
                  <a:pt x="2413377" y="153262"/>
                  <a:pt x="2402014" y="158048"/>
                </a:cubicBezTo>
                <a:cubicBezTo>
                  <a:pt x="2390651" y="162834"/>
                  <a:pt x="2377658" y="165321"/>
                  <a:pt x="2363038" y="165506"/>
                </a:cubicBezTo>
                <a:cubicBezTo>
                  <a:pt x="2346310" y="165367"/>
                  <a:pt x="2331657" y="161760"/>
                  <a:pt x="2319079" y="154686"/>
                </a:cubicBezTo>
                <a:cubicBezTo>
                  <a:pt x="2306500" y="147612"/>
                  <a:pt x="2296690" y="137909"/>
                  <a:pt x="2289648" y="125577"/>
                </a:cubicBezTo>
                <a:cubicBezTo>
                  <a:pt x="2282607" y="113246"/>
                  <a:pt x="2279028" y="99123"/>
                  <a:pt x="2278913" y="83210"/>
                </a:cubicBezTo>
                <a:lnTo>
                  <a:pt x="2278913" y="82753"/>
                </a:lnTo>
                <a:cubicBezTo>
                  <a:pt x="2279051" y="67410"/>
                  <a:pt x="2282712" y="53519"/>
                  <a:pt x="2289894" y="41080"/>
                </a:cubicBezTo>
                <a:cubicBezTo>
                  <a:pt x="2297077" y="28641"/>
                  <a:pt x="2306951" y="18730"/>
                  <a:pt x="2319519" y="11345"/>
                </a:cubicBezTo>
                <a:cubicBezTo>
                  <a:pt x="2332086" y="3961"/>
                  <a:pt x="2346516" y="179"/>
                  <a:pt x="2362809" y="0"/>
                </a:cubicBezTo>
                <a:close/>
                <a:moveTo>
                  <a:pt x="773506" y="0"/>
                </a:moveTo>
                <a:cubicBezTo>
                  <a:pt x="790098" y="173"/>
                  <a:pt x="804742" y="3916"/>
                  <a:pt x="817439" y="11227"/>
                </a:cubicBezTo>
                <a:cubicBezTo>
                  <a:pt x="830136" y="18538"/>
                  <a:pt x="840090" y="28376"/>
                  <a:pt x="847301" y="40741"/>
                </a:cubicBezTo>
                <a:cubicBezTo>
                  <a:pt x="854512" y="53107"/>
                  <a:pt x="858184" y="66958"/>
                  <a:pt x="858316" y="82296"/>
                </a:cubicBezTo>
                <a:lnTo>
                  <a:pt x="858316" y="82753"/>
                </a:lnTo>
                <a:cubicBezTo>
                  <a:pt x="858297" y="91140"/>
                  <a:pt x="857078" y="99227"/>
                  <a:pt x="854659" y="107013"/>
                </a:cubicBezTo>
                <a:cubicBezTo>
                  <a:pt x="852239" y="114800"/>
                  <a:pt x="848734" y="122029"/>
                  <a:pt x="844143" y="128702"/>
                </a:cubicBezTo>
                <a:lnTo>
                  <a:pt x="860602" y="142646"/>
                </a:lnTo>
                <a:lnTo>
                  <a:pt x="838200" y="167564"/>
                </a:lnTo>
                <a:lnTo>
                  <a:pt x="820597" y="151790"/>
                </a:lnTo>
                <a:cubicBezTo>
                  <a:pt x="813830" y="156162"/>
                  <a:pt x="806448" y="159534"/>
                  <a:pt x="798452" y="161906"/>
                </a:cubicBezTo>
                <a:cubicBezTo>
                  <a:pt x="790455" y="164278"/>
                  <a:pt x="781988" y="165478"/>
                  <a:pt x="773049" y="165506"/>
                </a:cubicBezTo>
                <a:cubicBezTo>
                  <a:pt x="756457" y="165333"/>
                  <a:pt x="741812" y="161590"/>
                  <a:pt x="729115" y="154279"/>
                </a:cubicBezTo>
                <a:cubicBezTo>
                  <a:pt x="716418" y="146968"/>
                  <a:pt x="706464" y="137130"/>
                  <a:pt x="699253" y="124765"/>
                </a:cubicBezTo>
                <a:cubicBezTo>
                  <a:pt x="692042" y="112399"/>
                  <a:pt x="688371" y="98548"/>
                  <a:pt x="688238" y="83210"/>
                </a:cubicBezTo>
                <a:lnTo>
                  <a:pt x="688238" y="82753"/>
                </a:lnTo>
                <a:cubicBezTo>
                  <a:pt x="688376" y="67410"/>
                  <a:pt x="692087" y="53519"/>
                  <a:pt x="699372" y="41080"/>
                </a:cubicBezTo>
                <a:cubicBezTo>
                  <a:pt x="706656" y="28641"/>
                  <a:pt x="716683" y="18730"/>
                  <a:pt x="729454" y="11345"/>
                </a:cubicBezTo>
                <a:cubicBezTo>
                  <a:pt x="742224" y="3961"/>
                  <a:pt x="756908" y="179"/>
                  <a:pt x="77350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B3D0681B-77E5-330F-CFDD-96DA1465C21C}"/>
              </a:ext>
            </a:extLst>
          </p:cNvPr>
          <p:cNvSpPr/>
          <p:nvPr/>
        </p:nvSpPr>
        <p:spPr>
          <a:xfrm>
            <a:off x="4820868" y="3888922"/>
            <a:ext cx="2752830" cy="188509"/>
          </a:xfrm>
          <a:custGeom>
            <a:avLst/>
            <a:gdLst/>
            <a:ahLst/>
            <a:cxnLst/>
            <a:rect l="l" t="t" r="r" b="b"/>
            <a:pathLst>
              <a:path w="2752830" h="188509">
                <a:moveTo>
                  <a:pt x="94898" y="49377"/>
                </a:moveTo>
                <a:lnTo>
                  <a:pt x="70981" y="107756"/>
                </a:lnTo>
                <a:lnTo>
                  <a:pt x="118815" y="107756"/>
                </a:lnTo>
                <a:close/>
                <a:moveTo>
                  <a:pt x="988486" y="38833"/>
                </a:moveTo>
                <a:lnTo>
                  <a:pt x="988486" y="90525"/>
                </a:lnTo>
                <a:lnTo>
                  <a:pt x="1028605" y="90525"/>
                </a:lnTo>
                <a:cubicBezTo>
                  <a:pt x="1038308" y="90413"/>
                  <a:pt x="1045777" y="88066"/>
                  <a:pt x="1051011" y="83485"/>
                </a:cubicBezTo>
                <a:cubicBezTo>
                  <a:pt x="1056246" y="78904"/>
                  <a:pt x="1058893" y="72764"/>
                  <a:pt x="1058952" y="65065"/>
                </a:cubicBezTo>
                <a:lnTo>
                  <a:pt x="1058952" y="64550"/>
                </a:lnTo>
                <a:cubicBezTo>
                  <a:pt x="1058861" y="56053"/>
                  <a:pt x="1056085" y="49645"/>
                  <a:pt x="1050626" y="45327"/>
                </a:cubicBezTo>
                <a:cubicBezTo>
                  <a:pt x="1045166" y="41008"/>
                  <a:pt x="1037569" y="38844"/>
                  <a:pt x="1027834" y="38833"/>
                </a:cubicBezTo>
                <a:close/>
                <a:moveTo>
                  <a:pt x="2293620" y="36518"/>
                </a:moveTo>
                <a:cubicBezTo>
                  <a:pt x="2277418" y="36926"/>
                  <a:pt x="2264431" y="42412"/>
                  <a:pt x="2254658" y="52978"/>
                </a:cubicBezTo>
                <a:cubicBezTo>
                  <a:pt x="2244886" y="63543"/>
                  <a:pt x="2239871" y="76745"/>
                  <a:pt x="2239614" y="92583"/>
                </a:cubicBezTo>
                <a:lnTo>
                  <a:pt x="2239614" y="93097"/>
                </a:lnTo>
                <a:cubicBezTo>
                  <a:pt x="2239892" y="108956"/>
                  <a:pt x="2244993" y="122243"/>
                  <a:pt x="2254916" y="132959"/>
                </a:cubicBezTo>
                <a:cubicBezTo>
                  <a:pt x="2264838" y="143675"/>
                  <a:pt x="2277911" y="149247"/>
                  <a:pt x="2294135" y="149675"/>
                </a:cubicBezTo>
                <a:cubicBezTo>
                  <a:pt x="2298512" y="149665"/>
                  <a:pt x="2302681" y="149236"/>
                  <a:pt x="2306640" y="148390"/>
                </a:cubicBezTo>
                <a:cubicBezTo>
                  <a:pt x="2310599" y="147543"/>
                  <a:pt x="2314318" y="146343"/>
                  <a:pt x="2317795" y="144789"/>
                </a:cubicBezTo>
                <a:lnTo>
                  <a:pt x="2288477" y="119843"/>
                </a:lnTo>
                <a:lnTo>
                  <a:pt x="2313680" y="91554"/>
                </a:lnTo>
                <a:lnTo>
                  <a:pt x="2343255" y="118300"/>
                </a:lnTo>
                <a:cubicBezTo>
                  <a:pt x="2346556" y="110842"/>
                  <a:pt x="2348185" y="102612"/>
                  <a:pt x="2348142" y="93611"/>
                </a:cubicBezTo>
                <a:lnTo>
                  <a:pt x="2348142" y="93097"/>
                </a:lnTo>
                <a:cubicBezTo>
                  <a:pt x="2347863" y="77238"/>
                  <a:pt x="2342762" y="63950"/>
                  <a:pt x="2332840" y="53235"/>
                </a:cubicBezTo>
                <a:cubicBezTo>
                  <a:pt x="2322917" y="42519"/>
                  <a:pt x="2309844" y="36947"/>
                  <a:pt x="2293620" y="36518"/>
                </a:cubicBezTo>
                <a:close/>
                <a:moveTo>
                  <a:pt x="2615756" y="3086"/>
                </a:moveTo>
                <a:lnTo>
                  <a:pt x="2751544" y="3086"/>
                </a:lnTo>
                <a:lnTo>
                  <a:pt x="2751544" y="38319"/>
                </a:lnTo>
                <a:lnTo>
                  <a:pt x="2655104" y="38319"/>
                </a:lnTo>
                <a:lnTo>
                  <a:pt x="2655104" y="74837"/>
                </a:lnTo>
                <a:lnTo>
                  <a:pt x="2739972" y="74837"/>
                </a:lnTo>
                <a:lnTo>
                  <a:pt x="2739972" y="110070"/>
                </a:lnTo>
                <a:lnTo>
                  <a:pt x="2655104" y="110070"/>
                </a:lnTo>
                <a:lnTo>
                  <a:pt x="2655104" y="147875"/>
                </a:lnTo>
                <a:lnTo>
                  <a:pt x="2752830" y="147875"/>
                </a:lnTo>
                <a:lnTo>
                  <a:pt x="2752830" y="183108"/>
                </a:lnTo>
                <a:lnTo>
                  <a:pt x="2615756" y="183108"/>
                </a:lnTo>
                <a:close/>
                <a:moveTo>
                  <a:pt x="2422427" y="3086"/>
                </a:moveTo>
                <a:lnTo>
                  <a:pt x="2462032" y="3086"/>
                </a:lnTo>
                <a:lnTo>
                  <a:pt x="2462032" y="104927"/>
                </a:lnTo>
                <a:cubicBezTo>
                  <a:pt x="2462139" y="119607"/>
                  <a:pt x="2465590" y="130687"/>
                  <a:pt x="2472383" y="138167"/>
                </a:cubicBezTo>
                <a:cubicBezTo>
                  <a:pt x="2479177" y="145646"/>
                  <a:pt x="2488671" y="149397"/>
                  <a:pt x="2500865" y="149418"/>
                </a:cubicBezTo>
                <a:cubicBezTo>
                  <a:pt x="2513060" y="149402"/>
                  <a:pt x="2522554" y="145770"/>
                  <a:pt x="2529347" y="138520"/>
                </a:cubicBezTo>
                <a:cubicBezTo>
                  <a:pt x="2536141" y="131271"/>
                  <a:pt x="2539592" y="120502"/>
                  <a:pt x="2539699" y="106213"/>
                </a:cubicBezTo>
                <a:lnTo>
                  <a:pt x="2539699" y="3086"/>
                </a:lnTo>
                <a:lnTo>
                  <a:pt x="2579304" y="3086"/>
                </a:lnTo>
                <a:lnTo>
                  <a:pt x="2579304" y="104670"/>
                </a:lnTo>
                <a:cubicBezTo>
                  <a:pt x="2579036" y="131909"/>
                  <a:pt x="2571921" y="152269"/>
                  <a:pt x="2557958" y="165749"/>
                </a:cubicBezTo>
                <a:cubicBezTo>
                  <a:pt x="2543996" y="179229"/>
                  <a:pt x="2524794" y="185959"/>
                  <a:pt x="2500351" y="185937"/>
                </a:cubicBezTo>
                <a:cubicBezTo>
                  <a:pt x="2475951" y="185916"/>
                  <a:pt x="2456921" y="179208"/>
                  <a:pt x="2443258" y="165813"/>
                </a:cubicBezTo>
                <a:cubicBezTo>
                  <a:pt x="2429596" y="152419"/>
                  <a:pt x="2422652" y="132466"/>
                  <a:pt x="2422427" y="105956"/>
                </a:cubicBezTo>
                <a:close/>
                <a:moveTo>
                  <a:pt x="2122256" y="3086"/>
                </a:moveTo>
                <a:lnTo>
                  <a:pt x="2161861" y="3086"/>
                </a:lnTo>
                <a:lnTo>
                  <a:pt x="2161861" y="183108"/>
                </a:lnTo>
                <a:lnTo>
                  <a:pt x="2122256" y="183108"/>
                </a:lnTo>
                <a:close/>
                <a:moveTo>
                  <a:pt x="1920431" y="3086"/>
                </a:moveTo>
                <a:lnTo>
                  <a:pt x="1956950" y="3086"/>
                </a:lnTo>
                <a:lnTo>
                  <a:pt x="2041303" y="113928"/>
                </a:lnTo>
                <a:lnTo>
                  <a:pt x="2041303" y="3086"/>
                </a:lnTo>
                <a:lnTo>
                  <a:pt x="2080394" y="3086"/>
                </a:lnTo>
                <a:lnTo>
                  <a:pt x="2080394" y="183108"/>
                </a:lnTo>
                <a:lnTo>
                  <a:pt x="2046704" y="183108"/>
                </a:lnTo>
                <a:lnTo>
                  <a:pt x="1959521" y="68665"/>
                </a:lnTo>
                <a:lnTo>
                  <a:pt x="1959521" y="183108"/>
                </a:lnTo>
                <a:lnTo>
                  <a:pt x="1920431" y="183108"/>
                </a:lnTo>
                <a:close/>
                <a:moveTo>
                  <a:pt x="1720406" y="3086"/>
                </a:moveTo>
                <a:lnTo>
                  <a:pt x="1760011" y="3086"/>
                </a:lnTo>
                <a:lnTo>
                  <a:pt x="1760011" y="74323"/>
                </a:lnTo>
                <a:lnTo>
                  <a:pt x="1833049" y="74323"/>
                </a:lnTo>
                <a:lnTo>
                  <a:pt x="1833049" y="3086"/>
                </a:lnTo>
                <a:lnTo>
                  <a:pt x="1872653" y="3086"/>
                </a:lnTo>
                <a:lnTo>
                  <a:pt x="1872653" y="183108"/>
                </a:lnTo>
                <a:lnTo>
                  <a:pt x="1833049" y="183108"/>
                </a:lnTo>
                <a:lnTo>
                  <a:pt x="1833049" y="110842"/>
                </a:lnTo>
                <a:lnTo>
                  <a:pt x="1760011" y="110842"/>
                </a:lnTo>
                <a:lnTo>
                  <a:pt x="1760011" y="183108"/>
                </a:lnTo>
                <a:lnTo>
                  <a:pt x="1720406" y="183108"/>
                </a:lnTo>
                <a:close/>
                <a:moveTo>
                  <a:pt x="1358456" y="3086"/>
                </a:moveTo>
                <a:lnTo>
                  <a:pt x="1494244" y="3086"/>
                </a:lnTo>
                <a:lnTo>
                  <a:pt x="1494244" y="38319"/>
                </a:lnTo>
                <a:lnTo>
                  <a:pt x="1397804" y="38319"/>
                </a:lnTo>
                <a:lnTo>
                  <a:pt x="1397804" y="74837"/>
                </a:lnTo>
                <a:lnTo>
                  <a:pt x="1482671" y="74837"/>
                </a:lnTo>
                <a:lnTo>
                  <a:pt x="1482671" y="110070"/>
                </a:lnTo>
                <a:lnTo>
                  <a:pt x="1397804" y="110070"/>
                </a:lnTo>
                <a:lnTo>
                  <a:pt x="1397804" y="147875"/>
                </a:lnTo>
                <a:lnTo>
                  <a:pt x="1495530" y="147875"/>
                </a:lnTo>
                <a:lnTo>
                  <a:pt x="1495530" y="183108"/>
                </a:lnTo>
                <a:lnTo>
                  <a:pt x="1358456" y="183108"/>
                </a:lnTo>
                <a:close/>
                <a:moveTo>
                  <a:pt x="1183672" y="3086"/>
                </a:moveTo>
                <a:lnTo>
                  <a:pt x="1332834" y="3086"/>
                </a:lnTo>
                <a:lnTo>
                  <a:pt x="1332834" y="39604"/>
                </a:lnTo>
                <a:lnTo>
                  <a:pt x="1278055" y="39604"/>
                </a:lnTo>
                <a:lnTo>
                  <a:pt x="1278055" y="183108"/>
                </a:lnTo>
                <a:lnTo>
                  <a:pt x="1238450" y="183108"/>
                </a:lnTo>
                <a:lnTo>
                  <a:pt x="1238450" y="39604"/>
                </a:lnTo>
                <a:lnTo>
                  <a:pt x="1183672" y="39604"/>
                </a:lnTo>
                <a:close/>
                <a:moveTo>
                  <a:pt x="948881" y="3086"/>
                </a:moveTo>
                <a:lnTo>
                  <a:pt x="1031177" y="3086"/>
                </a:lnTo>
                <a:cubicBezTo>
                  <a:pt x="1052571" y="3246"/>
                  <a:pt x="1069191" y="8518"/>
                  <a:pt x="1081037" y="18902"/>
                </a:cubicBezTo>
                <a:cubicBezTo>
                  <a:pt x="1092883" y="29285"/>
                  <a:pt x="1098894" y="43816"/>
                  <a:pt x="1099071" y="62493"/>
                </a:cubicBezTo>
                <a:lnTo>
                  <a:pt x="1099071" y="63007"/>
                </a:lnTo>
                <a:cubicBezTo>
                  <a:pt x="1098894" y="77516"/>
                  <a:pt x="1095326" y="89389"/>
                  <a:pt x="1088366" y="98626"/>
                </a:cubicBezTo>
                <a:cubicBezTo>
                  <a:pt x="1081406" y="107863"/>
                  <a:pt x="1072116" y="114592"/>
                  <a:pt x="1060495" y="118814"/>
                </a:cubicBezTo>
                <a:lnTo>
                  <a:pt x="1104472" y="183108"/>
                </a:lnTo>
                <a:lnTo>
                  <a:pt x="1058180" y="183108"/>
                </a:lnTo>
                <a:lnTo>
                  <a:pt x="1019604" y="125501"/>
                </a:lnTo>
                <a:lnTo>
                  <a:pt x="988486" y="125501"/>
                </a:lnTo>
                <a:lnTo>
                  <a:pt x="988486" y="183108"/>
                </a:lnTo>
                <a:lnTo>
                  <a:pt x="948881" y="183108"/>
                </a:lnTo>
                <a:close/>
                <a:moveTo>
                  <a:pt x="777431" y="3086"/>
                </a:moveTo>
                <a:lnTo>
                  <a:pt x="913219" y="3086"/>
                </a:lnTo>
                <a:lnTo>
                  <a:pt x="913219" y="38319"/>
                </a:lnTo>
                <a:lnTo>
                  <a:pt x="816779" y="38319"/>
                </a:lnTo>
                <a:lnTo>
                  <a:pt x="816779" y="74837"/>
                </a:lnTo>
                <a:lnTo>
                  <a:pt x="901646" y="74837"/>
                </a:lnTo>
                <a:lnTo>
                  <a:pt x="901646" y="110070"/>
                </a:lnTo>
                <a:lnTo>
                  <a:pt x="816779" y="110070"/>
                </a:lnTo>
                <a:lnTo>
                  <a:pt x="816779" y="147875"/>
                </a:lnTo>
                <a:lnTo>
                  <a:pt x="914505" y="147875"/>
                </a:lnTo>
                <a:lnTo>
                  <a:pt x="914505" y="183108"/>
                </a:lnTo>
                <a:lnTo>
                  <a:pt x="777431" y="183108"/>
                </a:lnTo>
                <a:close/>
                <a:moveTo>
                  <a:pt x="693506" y="3086"/>
                </a:moveTo>
                <a:lnTo>
                  <a:pt x="733111" y="3086"/>
                </a:lnTo>
                <a:lnTo>
                  <a:pt x="733111" y="183108"/>
                </a:lnTo>
                <a:lnTo>
                  <a:pt x="693506" y="183108"/>
                </a:lnTo>
                <a:close/>
                <a:moveTo>
                  <a:pt x="529781" y="3086"/>
                </a:moveTo>
                <a:lnTo>
                  <a:pt x="569386" y="3086"/>
                </a:lnTo>
                <a:lnTo>
                  <a:pt x="569386" y="147104"/>
                </a:lnTo>
                <a:lnTo>
                  <a:pt x="659140" y="147104"/>
                </a:lnTo>
                <a:lnTo>
                  <a:pt x="659140" y="183108"/>
                </a:lnTo>
                <a:lnTo>
                  <a:pt x="529781" y="183108"/>
                </a:lnTo>
                <a:close/>
                <a:moveTo>
                  <a:pt x="358331" y="3086"/>
                </a:moveTo>
                <a:lnTo>
                  <a:pt x="494119" y="3086"/>
                </a:lnTo>
                <a:lnTo>
                  <a:pt x="494119" y="38319"/>
                </a:lnTo>
                <a:lnTo>
                  <a:pt x="397679" y="38319"/>
                </a:lnTo>
                <a:lnTo>
                  <a:pt x="397679" y="74837"/>
                </a:lnTo>
                <a:lnTo>
                  <a:pt x="482546" y="74837"/>
                </a:lnTo>
                <a:lnTo>
                  <a:pt x="482546" y="110070"/>
                </a:lnTo>
                <a:lnTo>
                  <a:pt x="397679" y="110070"/>
                </a:lnTo>
                <a:lnTo>
                  <a:pt x="397679" y="147875"/>
                </a:lnTo>
                <a:lnTo>
                  <a:pt x="495405" y="147875"/>
                </a:lnTo>
                <a:lnTo>
                  <a:pt x="495405" y="183108"/>
                </a:lnTo>
                <a:lnTo>
                  <a:pt x="358331" y="183108"/>
                </a:lnTo>
                <a:close/>
                <a:moveTo>
                  <a:pt x="183547" y="3086"/>
                </a:moveTo>
                <a:lnTo>
                  <a:pt x="332709" y="3086"/>
                </a:lnTo>
                <a:lnTo>
                  <a:pt x="332709" y="39604"/>
                </a:lnTo>
                <a:lnTo>
                  <a:pt x="277930" y="39604"/>
                </a:lnTo>
                <a:lnTo>
                  <a:pt x="277930" y="183108"/>
                </a:lnTo>
                <a:lnTo>
                  <a:pt x="238325" y="183108"/>
                </a:lnTo>
                <a:lnTo>
                  <a:pt x="238325" y="39604"/>
                </a:lnTo>
                <a:lnTo>
                  <a:pt x="183547" y="39604"/>
                </a:lnTo>
                <a:close/>
                <a:moveTo>
                  <a:pt x="77153" y="1800"/>
                </a:moveTo>
                <a:lnTo>
                  <a:pt x="113672" y="1800"/>
                </a:lnTo>
                <a:lnTo>
                  <a:pt x="190824" y="183108"/>
                </a:lnTo>
                <a:lnTo>
                  <a:pt x="149419" y="183108"/>
                </a:lnTo>
                <a:lnTo>
                  <a:pt x="132960" y="142732"/>
                </a:lnTo>
                <a:lnTo>
                  <a:pt x="56836" y="142732"/>
                </a:lnTo>
                <a:lnTo>
                  <a:pt x="40377" y="183108"/>
                </a:lnTo>
                <a:lnTo>
                  <a:pt x="0" y="183108"/>
                </a:lnTo>
                <a:close/>
                <a:moveTo>
                  <a:pt x="2294135" y="0"/>
                </a:moveTo>
                <a:cubicBezTo>
                  <a:pt x="2312801" y="195"/>
                  <a:pt x="2329276" y="4405"/>
                  <a:pt x="2343560" y="12630"/>
                </a:cubicBezTo>
                <a:cubicBezTo>
                  <a:pt x="2357844" y="20855"/>
                  <a:pt x="2369043" y="31923"/>
                  <a:pt x="2377155" y="45834"/>
                </a:cubicBezTo>
                <a:cubicBezTo>
                  <a:pt x="2385267" y="59745"/>
                  <a:pt x="2389397" y="75328"/>
                  <a:pt x="2389547" y="92583"/>
                </a:cubicBezTo>
                <a:lnTo>
                  <a:pt x="2389547" y="93097"/>
                </a:lnTo>
                <a:cubicBezTo>
                  <a:pt x="2389525" y="102532"/>
                  <a:pt x="2388154" y="111630"/>
                  <a:pt x="2385432" y="120390"/>
                </a:cubicBezTo>
                <a:cubicBezTo>
                  <a:pt x="2382710" y="129150"/>
                  <a:pt x="2378767" y="137283"/>
                  <a:pt x="2373602" y="144789"/>
                </a:cubicBezTo>
                <a:lnTo>
                  <a:pt x="2392118" y="160477"/>
                </a:lnTo>
                <a:lnTo>
                  <a:pt x="2366915" y="188509"/>
                </a:lnTo>
                <a:lnTo>
                  <a:pt x="2347113" y="170764"/>
                </a:lnTo>
                <a:cubicBezTo>
                  <a:pt x="2339499" y="175682"/>
                  <a:pt x="2331195" y="179476"/>
                  <a:pt x="2322199" y="182144"/>
                </a:cubicBezTo>
                <a:cubicBezTo>
                  <a:pt x="2313203" y="184812"/>
                  <a:pt x="2303677" y="186162"/>
                  <a:pt x="2293620" y="186194"/>
                </a:cubicBezTo>
                <a:cubicBezTo>
                  <a:pt x="2274955" y="185999"/>
                  <a:pt x="2258479" y="181789"/>
                  <a:pt x="2244195" y="173564"/>
                </a:cubicBezTo>
                <a:cubicBezTo>
                  <a:pt x="2229911" y="165339"/>
                  <a:pt x="2218712" y="154271"/>
                  <a:pt x="2210600" y="140360"/>
                </a:cubicBezTo>
                <a:cubicBezTo>
                  <a:pt x="2202488" y="126449"/>
                  <a:pt x="2198358" y="110866"/>
                  <a:pt x="2198209" y="93611"/>
                </a:cubicBezTo>
                <a:lnTo>
                  <a:pt x="2198209" y="93097"/>
                </a:lnTo>
                <a:cubicBezTo>
                  <a:pt x="2198364" y="75836"/>
                  <a:pt x="2202539" y="60209"/>
                  <a:pt x="2210734" y="46215"/>
                </a:cubicBezTo>
                <a:cubicBezTo>
                  <a:pt x="2218928" y="32221"/>
                  <a:pt x="2230209" y="21070"/>
                  <a:pt x="2244576" y="12763"/>
                </a:cubicBezTo>
                <a:cubicBezTo>
                  <a:pt x="2258943" y="4456"/>
                  <a:pt x="2275463" y="201"/>
                  <a:pt x="2294135" y="0"/>
                </a:cubicBezTo>
                <a:close/>
                <a:moveTo>
                  <a:pt x="1615802" y="0"/>
                </a:moveTo>
                <a:cubicBezTo>
                  <a:pt x="1632567" y="128"/>
                  <a:pt x="1646551" y="2700"/>
                  <a:pt x="1657754" y="7715"/>
                </a:cubicBezTo>
                <a:cubicBezTo>
                  <a:pt x="1668957" y="12730"/>
                  <a:pt x="1678633" y="19416"/>
                  <a:pt x="1686782" y="27774"/>
                </a:cubicBezTo>
                <a:lnTo>
                  <a:pt x="1661579" y="56835"/>
                </a:lnTo>
                <a:cubicBezTo>
                  <a:pt x="1654711" y="50475"/>
                  <a:pt x="1647553" y="45514"/>
                  <a:pt x="1640105" y="41951"/>
                </a:cubicBezTo>
                <a:cubicBezTo>
                  <a:pt x="1632658" y="38388"/>
                  <a:pt x="1624471" y="36577"/>
                  <a:pt x="1615545" y="36518"/>
                </a:cubicBezTo>
                <a:cubicBezTo>
                  <a:pt x="1600093" y="36926"/>
                  <a:pt x="1587599" y="42412"/>
                  <a:pt x="1578062" y="52978"/>
                </a:cubicBezTo>
                <a:cubicBezTo>
                  <a:pt x="1568525" y="63543"/>
                  <a:pt x="1563617" y="76745"/>
                  <a:pt x="1563339" y="92583"/>
                </a:cubicBezTo>
                <a:lnTo>
                  <a:pt x="1563339" y="93097"/>
                </a:lnTo>
                <a:cubicBezTo>
                  <a:pt x="1563585" y="108956"/>
                  <a:pt x="1568428" y="122243"/>
                  <a:pt x="1577869" y="132959"/>
                </a:cubicBezTo>
                <a:cubicBezTo>
                  <a:pt x="1587309" y="143675"/>
                  <a:pt x="1599868" y="149247"/>
                  <a:pt x="1615545" y="149675"/>
                </a:cubicBezTo>
                <a:cubicBezTo>
                  <a:pt x="1625634" y="149600"/>
                  <a:pt x="1634324" y="147693"/>
                  <a:pt x="1641616" y="143953"/>
                </a:cubicBezTo>
                <a:cubicBezTo>
                  <a:pt x="1648908" y="140213"/>
                  <a:pt x="1655991" y="135091"/>
                  <a:pt x="1662865" y="128587"/>
                </a:cubicBezTo>
                <a:lnTo>
                  <a:pt x="1688068" y="154047"/>
                </a:lnTo>
                <a:cubicBezTo>
                  <a:pt x="1679062" y="164050"/>
                  <a:pt x="1668786" y="171884"/>
                  <a:pt x="1657239" y="177547"/>
                </a:cubicBezTo>
                <a:cubicBezTo>
                  <a:pt x="1645694" y="183210"/>
                  <a:pt x="1631367" y="186092"/>
                  <a:pt x="1614259" y="186194"/>
                </a:cubicBezTo>
                <a:cubicBezTo>
                  <a:pt x="1596441" y="186009"/>
                  <a:pt x="1580614" y="181837"/>
                  <a:pt x="1566777" y="173678"/>
                </a:cubicBezTo>
                <a:cubicBezTo>
                  <a:pt x="1552940" y="165520"/>
                  <a:pt x="1542047" y="154490"/>
                  <a:pt x="1534097" y="140589"/>
                </a:cubicBezTo>
                <a:cubicBezTo>
                  <a:pt x="1526147" y="126687"/>
                  <a:pt x="1522092" y="111028"/>
                  <a:pt x="1521933" y="93611"/>
                </a:cubicBezTo>
                <a:lnTo>
                  <a:pt x="1521933" y="93097"/>
                </a:lnTo>
                <a:cubicBezTo>
                  <a:pt x="1522068" y="75836"/>
                  <a:pt x="1526085" y="60209"/>
                  <a:pt x="1533982" y="46215"/>
                </a:cubicBezTo>
                <a:cubicBezTo>
                  <a:pt x="1541880" y="32221"/>
                  <a:pt x="1552850" y="21070"/>
                  <a:pt x="1566891" y="12763"/>
                </a:cubicBezTo>
                <a:cubicBezTo>
                  <a:pt x="1580933" y="4456"/>
                  <a:pt x="1597236" y="201"/>
                  <a:pt x="16158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A40225-8F3A-48C8-B43C-AC8C248687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7A5FDC8-52C4-42EB-BF9A-CD1A534CE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571696"/>
            <a:ext cx="10515600" cy="986631"/>
          </a:xfrm>
        </p:spPr>
        <p:txBody>
          <a:bodyPr/>
          <a:lstStyle/>
          <a:p>
            <a:r>
              <a:rPr lang="fr-FR" dirty="0">
                <a:effectLst/>
              </a:rPr>
              <a:t>LOREM </a:t>
            </a:r>
            <a:r>
              <a:rPr lang="fr-FR" dirty="0">
                <a:solidFill>
                  <a:schemeClr val="bg2"/>
                </a:solidFill>
                <a:effectLst/>
              </a:rPr>
              <a:t>IPSUM</a:t>
            </a:r>
            <a:r>
              <a:rPr lang="fr-FR" dirty="0">
                <a:effectLst/>
              </a:rPr>
              <a:t> DOLOR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08A30B03-3109-485A-AA45-DB99593F0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139051"/>
            <a:ext cx="10512426" cy="339327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effectLst/>
              </a:rPr>
              <a:t>Lorem ipsum dolor </a:t>
            </a:r>
            <a:r>
              <a:rPr lang="fr-FR" dirty="0" err="1">
                <a:effectLst/>
              </a:rPr>
              <a:t>sit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amet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091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FE4D3B-D012-4F49-A990-27F8DEAA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Jouez avec </a:t>
            </a:r>
            <a:br>
              <a:rPr lang="fr-FR" dirty="0">
                <a:solidFill>
                  <a:schemeClr val="accent5"/>
                </a:solidFill>
              </a:rPr>
            </a:br>
            <a:r>
              <a:rPr lang="fr-FR" dirty="0">
                <a:solidFill>
                  <a:schemeClr val="accent5"/>
                </a:solidFill>
              </a:rPr>
              <a:t>le sens de lecture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D0F9B5F-2F03-4E87-A4C6-334EEA8A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>
                <a:solidFill>
                  <a:schemeClr val="accent5"/>
                </a:solidFill>
              </a:rPr>
              <a:t>LOREM IPSUM DOLOR SIT AMET, CONSECTETUER ADIPISCING ELIT. </a:t>
            </a:r>
            <a:r>
              <a:rPr lang="fr-FR" sz="1600"/>
              <a:t>Maecenas porttitor congue massa. Fusce posuere, magna sed pulvinar ultricies, purus lectus malesuada libero, sit amet commodo magna eros quis urna.</a:t>
            </a:r>
          </a:p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D841D0-649C-4393-9FD9-C48D6CBCB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images | </a:t>
            </a:r>
            <a:r>
              <a:rPr lang="fr-FR" dirty="0">
                <a:solidFill>
                  <a:schemeClr val="accent5"/>
                </a:solidFill>
              </a:rPr>
              <a:t>ATELIER TECHNIQUE</a:t>
            </a:r>
          </a:p>
          <a:p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DB03E6D-605F-484B-A94B-B93900AC4AA2}"/>
              </a:ext>
            </a:extLst>
          </p:cNvPr>
          <p:cNvGrpSpPr/>
          <p:nvPr/>
        </p:nvGrpSpPr>
        <p:grpSpPr>
          <a:xfrm>
            <a:off x="11652966" y="2378952"/>
            <a:ext cx="192739" cy="3144672"/>
            <a:chOff x="9070312" y="1830642"/>
            <a:chExt cx="254524" cy="4152736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B9424F4A-153C-4B1A-8715-C447093D2359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97574" y="1830642"/>
              <a:ext cx="0" cy="389821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76C11E7-0A77-4FFB-8794-365C547E896B}"/>
                </a:ext>
              </a:extLst>
            </p:cNvPr>
            <p:cNvSpPr/>
            <p:nvPr/>
          </p:nvSpPr>
          <p:spPr>
            <a:xfrm>
              <a:off x="9070312" y="1830642"/>
              <a:ext cx="254524" cy="2545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FFD3AB7-196B-4460-8E4C-87D4CB6335CE}"/>
                </a:ext>
              </a:extLst>
            </p:cNvPr>
            <p:cNvSpPr/>
            <p:nvPr/>
          </p:nvSpPr>
          <p:spPr>
            <a:xfrm>
              <a:off x="9070312" y="2805195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0E6F2A9-CB80-4EA9-9663-E1330E6FB87F}"/>
                </a:ext>
              </a:extLst>
            </p:cNvPr>
            <p:cNvSpPr/>
            <p:nvPr/>
          </p:nvSpPr>
          <p:spPr>
            <a:xfrm>
              <a:off x="9070312" y="3779748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65D6835-7E3E-46B8-AA16-B3739020591D}"/>
                </a:ext>
              </a:extLst>
            </p:cNvPr>
            <p:cNvSpPr/>
            <p:nvPr/>
          </p:nvSpPr>
          <p:spPr>
            <a:xfrm>
              <a:off x="9070312" y="4754301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006E609-7595-499F-BC7A-138B004BD30A}"/>
                </a:ext>
              </a:extLst>
            </p:cNvPr>
            <p:cNvSpPr/>
            <p:nvPr/>
          </p:nvSpPr>
          <p:spPr>
            <a:xfrm>
              <a:off x="9070312" y="5728854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4F960BF1-5594-AE8A-50C4-4F7FCCD57B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696" y="368300"/>
            <a:ext cx="4946964" cy="5761038"/>
          </a:xfrm>
        </p:spPr>
      </p:sp>
    </p:spTree>
    <p:extLst>
      <p:ext uri="{BB962C8B-B14F-4D97-AF65-F5344CB8AC3E}">
        <p14:creationId xmlns:p14="http://schemas.microsoft.com/office/powerpoint/2010/main" val="257798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445A30-A41C-4F9F-9BF8-DFC24153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75" y="1539027"/>
            <a:ext cx="4165079" cy="54984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D65060-B14F-47F5-94A5-9BE0CD34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4811162" cy="2520951"/>
          </a:xfrm>
        </p:spPr>
        <p:txBody>
          <a:bodyPr/>
          <a:lstStyle/>
          <a:p>
            <a:r>
              <a:rPr lang="fr-FR"/>
              <a:t>Jouez avec </a:t>
            </a:r>
            <a:br>
              <a:rPr lang="fr-FR"/>
            </a:br>
            <a:r>
              <a:rPr lang="fr-FR">
                <a:solidFill>
                  <a:schemeClr val="accent2"/>
                </a:solidFill>
              </a:rPr>
              <a:t>la transparence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A9CDD2-4DF3-4468-B221-43C7BDEBA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Les images | </a:t>
            </a:r>
            <a:r>
              <a:rPr lang="fr-FR">
                <a:solidFill>
                  <a:schemeClr val="accent5"/>
                </a:solidFill>
              </a:rPr>
              <a:t>ATELIER TECHNIQUE</a:t>
            </a: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4C5FF2-65C9-4E86-A1DA-9F2471B7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fr-FR"/>
          </a:p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1179B9B-DF31-4E64-9B1A-FFCF52F42B45}"/>
              </a:ext>
            </a:extLst>
          </p:cNvPr>
          <p:cNvGrpSpPr/>
          <p:nvPr/>
        </p:nvGrpSpPr>
        <p:grpSpPr>
          <a:xfrm>
            <a:off x="11652966" y="2378952"/>
            <a:ext cx="192739" cy="3144672"/>
            <a:chOff x="9070312" y="1830642"/>
            <a:chExt cx="254524" cy="4152736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351E19BF-5415-4C01-88AE-F1A488EAE57B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9197574" y="1830642"/>
              <a:ext cx="0" cy="389821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80F59BF-5D0E-473F-A93F-37B7979FBCBD}"/>
                </a:ext>
              </a:extLst>
            </p:cNvPr>
            <p:cNvSpPr/>
            <p:nvPr/>
          </p:nvSpPr>
          <p:spPr>
            <a:xfrm>
              <a:off x="9070312" y="1830642"/>
              <a:ext cx="254524" cy="254524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CEB99C4-77D8-47E2-917F-049E797D603E}"/>
                </a:ext>
              </a:extLst>
            </p:cNvPr>
            <p:cNvSpPr/>
            <p:nvPr/>
          </p:nvSpPr>
          <p:spPr>
            <a:xfrm>
              <a:off x="9070312" y="2805195"/>
              <a:ext cx="254524" cy="2545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75AF58E-E13B-4AFF-8678-6B6DDFD75966}"/>
                </a:ext>
              </a:extLst>
            </p:cNvPr>
            <p:cNvSpPr/>
            <p:nvPr/>
          </p:nvSpPr>
          <p:spPr>
            <a:xfrm>
              <a:off x="9070312" y="3779748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7C8350B-722B-4533-8ED6-6372EEA11481}"/>
                </a:ext>
              </a:extLst>
            </p:cNvPr>
            <p:cNvSpPr/>
            <p:nvPr/>
          </p:nvSpPr>
          <p:spPr>
            <a:xfrm>
              <a:off x="9070312" y="4754301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AF490DB-7982-42CF-A89A-79B88278DECF}"/>
                </a:ext>
              </a:extLst>
            </p:cNvPr>
            <p:cNvSpPr/>
            <p:nvPr/>
          </p:nvSpPr>
          <p:spPr>
            <a:xfrm>
              <a:off x="9070312" y="5728854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A52DFB01-DF77-4B84-9E25-998D276C30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554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46DD6-9C21-46E7-AC0D-E02A9A8C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8662"/>
            <a:ext cx="10514013" cy="1044574"/>
          </a:xfrm>
        </p:spPr>
        <p:txBody>
          <a:bodyPr anchor="t">
            <a:normAutofit/>
          </a:bodyPr>
          <a:lstStyle/>
          <a:p>
            <a:r>
              <a:rPr lang="fr-FR">
                <a:solidFill>
                  <a:schemeClr val="accent2"/>
                </a:solidFill>
              </a:rPr>
              <a:t>Recadrer</a:t>
            </a:r>
            <a:r>
              <a:rPr lang="fr-FR"/>
              <a:t> le sujet et </a:t>
            </a:r>
            <a:r>
              <a:rPr lang="fr-FR">
                <a:solidFill>
                  <a:schemeClr val="accent5"/>
                </a:solidFill>
              </a:rPr>
              <a:t>ajuster</a:t>
            </a:r>
            <a:r>
              <a:rPr lang="fr-FR"/>
              <a:t> l’ambiance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589E59-3FB1-4A6D-A122-F73CFF656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Les images | </a:t>
            </a:r>
            <a:r>
              <a:rPr lang="fr-FR">
                <a:solidFill>
                  <a:schemeClr val="accent5"/>
                </a:solidFill>
              </a:rPr>
              <a:t>ATELIER TECHNIQUE</a:t>
            </a:r>
          </a:p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CD66DC-C2F4-408C-83BD-AE24FF4B3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3693814"/>
            <a:ext cx="2627312" cy="2435524"/>
          </a:xfrm>
        </p:spPr>
        <p:txBody>
          <a:bodyPr>
            <a:normAutofit lnSpcReduction="10000"/>
          </a:bodyPr>
          <a:lstStyle/>
          <a:p>
            <a:r>
              <a:rPr lang="fr-FR" b="1"/>
              <a:t>LOREM IPSUM DOLOR SIT AMET, </a:t>
            </a:r>
            <a:r>
              <a:rPr lang="fr-FR" b="1">
                <a:solidFill>
                  <a:schemeClr val="accent2"/>
                </a:solidFill>
              </a:rPr>
              <a:t>CONSECTETUER</a:t>
            </a:r>
            <a:r>
              <a:rPr lang="fr-FR" b="1"/>
              <a:t> ADIPISCING ELIT.</a:t>
            </a:r>
            <a:r>
              <a:rPr lang="fr-FR"/>
              <a:t> </a:t>
            </a:r>
          </a:p>
          <a:p>
            <a:r>
              <a:rPr lang="fr-FR"/>
              <a:t>Maecenas porttitor congue massa. Fusce posuere, magna sed pulvinar ultricies, purus lectus malesuada libero, sit amet commodo magna eros quis urna.</a:t>
            </a:r>
          </a:p>
          <a:p>
            <a:endParaRPr lang="fr-FR"/>
          </a:p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439E2FE-616D-40A3-8563-A8926D5A6EFE}"/>
              </a:ext>
            </a:extLst>
          </p:cNvPr>
          <p:cNvGrpSpPr/>
          <p:nvPr/>
        </p:nvGrpSpPr>
        <p:grpSpPr>
          <a:xfrm>
            <a:off x="11652966" y="2378952"/>
            <a:ext cx="192739" cy="3144672"/>
            <a:chOff x="9070312" y="1830642"/>
            <a:chExt cx="254524" cy="4152736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7EEB121-6507-4EFC-A911-25C475326BF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197574" y="1830642"/>
              <a:ext cx="0" cy="389821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567FC0B-16AE-4A37-9B84-BF7CA95CB0AA}"/>
                </a:ext>
              </a:extLst>
            </p:cNvPr>
            <p:cNvSpPr/>
            <p:nvPr/>
          </p:nvSpPr>
          <p:spPr>
            <a:xfrm>
              <a:off x="9070312" y="1830642"/>
              <a:ext cx="254524" cy="2545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1A7724F-8C3F-4838-B8B5-9689E91F19F0}"/>
                </a:ext>
              </a:extLst>
            </p:cNvPr>
            <p:cNvSpPr/>
            <p:nvPr/>
          </p:nvSpPr>
          <p:spPr>
            <a:xfrm>
              <a:off x="9070312" y="2805195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3ACF77A-710F-4D7F-AFE0-295C4D811344}"/>
                </a:ext>
              </a:extLst>
            </p:cNvPr>
            <p:cNvSpPr/>
            <p:nvPr/>
          </p:nvSpPr>
          <p:spPr>
            <a:xfrm>
              <a:off x="9070312" y="3779748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95EE65F-A9D4-41C8-A112-750F15334755}"/>
                </a:ext>
              </a:extLst>
            </p:cNvPr>
            <p:cNvSpPr/>
            <p:nvPr/>
          </p:nvSpPr>
          <p:spPr>
            <a:xfrm>
              <a:off x="9070312" y="4754301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2748B20-A1A5-4361-A5B7-15D87F814894}"/>
                </a:ext>
              </a:extLst>
            </p:cNvPr>
            <p:cNvSpPr/>
            <p:nvPr/>
          </p:nvSpPr>
          <p:spPr>
            <a:xfrm>
              <a:off x="9070312" y="5728854"/>
              <a:ext cx="254524" cy="2545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A5CA92D-B967-42ED-A7DA-D1634B3EFC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56D269F-037D-48BB-87D6-45AE54758C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76DBF-EE6A-4717-956E-CA2421DA13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72870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26FC98A-3157-42AF-A6BC-86F144D86FA3}"/>
              </a:ext>
            </a:extLst>
          </p:cNvPr>
          <p:cNvSpPr txBox="1"/>
          <p:nvPr/>
        </p:nvSpPr>
        <p:spPr>
          <a:xfrm>
            <a:off x="6096000" y="688760"/>
            <a:ext cx="433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chemeClr val="accent2"/>
                </a:solidFill>
                <a:latin typeface="+mj-lt"/>
              </a:rPr>
              <a:t>Rendrez une couleur </a:t>
            </a:r>
            <a:r>
              <a:rPr lang="fr-FR" sz="3600">
                <a:solidFill>
                  <a:schemeClr val="accent5"/>
                </a:solidFill>
                <a:latin typeface="+mj-lt"/>
              </a:rPr>
              <a:t>transparente</a:t>
            </a:r>
            <a:endParaRPr lang="fr-FR" sz="14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71F80-0FD2-4DBB-99BD-35E519E7E14C}"/>
              </a:ext>
            </a:extLst>
          </p:cNvPr>
          <p:cNvSpPr/>
          <p:nvPr/>
        </p:nvSpPr>
        <p:spPr>
          <a:xfrm rot="18911342">
            <a:off x="-769395" y="977773"/>
            <a:ext cx="3766241" cy="3349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NOUVELLE COLLECTION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159926-DDB6-42FA-A63F-6C4D42D393F8}"/>
              </a:ext>
            </a:extLst>
          </p:cNvPr>
          <p:cNvSpPr txBox="1"/>
          <p:nvPr/>
        </p:nvSpPr>
        <p:spPr>
          <a:xfrm>
            <a:off x="7178165" y="2269854"/>
            <a:ext cx="38399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accent5"/>
                </a:solidFill>
              </a:rPr>
              <a:t>LOREM IPSUM DOLOR SIT AMET, CONSECTETUER ADIPISCING ELIT. MAECENAS PORTTITOR CONGUE MASSA. </a:t>
            </a:r>
          </a:p>
          <a:p>
            <a:r>
              <a:rPr lang="fr-FR" sz="1400"/>
              <a:t>Fusce </a:t>
            </a:r>
            <a:r>
              <a:rPr lang="fr-FR" sz="1400" dirty="0"/>
              <a:t>posuere, magna sed pulvinar ultricies, purus lectus malesuada libero, sit amet commodo magna eros quis urna.</a:t>
            </a:r>
            <a:endParaRPr lang="fr-FR" sz="1400"/>
          </a:p>
          <a:p>
            <a:endParaRPr lang="fr-FR"/>
          </a:p>
        </p:txBody>
      </p:sp>
      <p:sp>
        <p:nvSpPr>
          <p:cNvPr id="19" name="Freeform 92">
            <a:extLst>
              <a:ext uri="{FF2B5EF4-FFF2-40B4-BE49-F238E27FC236}">
                <a16:creationId xmlns:a16="http://schemas.microsoft.com/office/drawing/2014/main" id="{62FFED1F-C6A6-4960-9F9A-7881AD838B36}"/>
              </a:ext>
            </a:extLst>
          </p:cNvPr>
          <p:cNvSpPr>
            <a:spLocks noEditPoints="1"/>
          </p:cNvSpPr>
          <p:nvPr/>
        </p:nvSpPr>
        <p:spPr bwMode="auto">
          <a:xfrm>
            <a:off x="7213316" y="4064061"/>
            <a:ext cx="622783" cy="652089"/>
          </a:xfrm>
          <a:custGeom>
            <a:avLst/>
            <a:gdLst>
              <a:gd name="T0" fmla="*/ 167 w 180"/>
              <a:gd name="T1" fmla="*/ 96 h 188"/>
              <a:gd name="T2" fmla="*/ 180 w 180"/>
              <a:gd name="T3" fmla="*/ 69 h 188"/>
              <a:gd name="T4" fmla="*/ 180 w 180"/>
              <a:gd name="T5" fmla="*/ 68 h 188"/>
              <a:gd name="T6" fmla="*/ 179 w 180"/>
              <a:gd name="T7" fmla="*/ 66 h 188"/>
              <a:gd name="T8" fmla="*/ 166 w 180"/>
              <a:gd name="T9" fmla="*/ 0 h 188"/>
              <a:gd name="T10" fmla="*/ 1 w 180"/>
              <a:gd name="T11" fmla="*/ 66 h 188"/>
              <a:gd name="T12" fmla="*/ 0 w 180"/>
              <a:gd name="T13" fmla="*/ 67 h 188"/>
              <a:gd name="T14" fmla="*/ 0 w 180"/>
              <a:gd name="T15" fmla="*/ 69 h 188"/>
              <a:gd name="T16" fmla="*/ 13 w 180"/>
              <a:gd name="T17" fmla="*/ 97 h 188"/>
              <a:gd name="T18" fmla="*/ 13 w 180"/>
              <a:gd name="T19" fmla="*/ 97 h 188"/>
              <a:gd name="T20" fmla="*/ 1 w 180"/>
              <a:gd name="T21" fmla="*/ 188 h 188"/>
              <a:gd name="T22" fmla="*/ 167 w 180"/>
              <a:gd name="T23" fmla="*/ 163 h 188"/>
              <a:gd name="T24" fmla="*/ 173 w 180"/>
              <a:gd name="T25" fmla="*/ 80 h 188"/>
              <a:gd name="T26" fmla="*/ 150 w 180"/>
              <a:gd name="T27" fmla="*/ 80 h 188"/>
              <a:gd name="T28" fmla="*/ 173 w 180"/>
              <a:gd name="T29" fmla="*/ 80 h 188"/>
              <a:gd name="T30" fmla="*/ 149 w 180"/>
              <a:gd name="T31" fmla="*/ 65 h 188"/>
              <a:gd name="T32" fmla="*/ 137 w 180"/>
              <a:gd name="T33" fmla="*/ 49 h 188"/>
              <a:gd name="T34" fmla="*/ 118 w 180"/>
              <a:gd name="T35" fmla="*/ 49 h 188"/>
              <a:gd name="T36" fmla="*/ 145 w 180"/>
              <a:gd name="T37" fmla="*/ 80 h 188"/>
              <a:gd name="T38" fmla="*/ 121 w 180"/>
              <a:gd name="T39" fmla="*/ 80 h 188"/>
              <a:gd name="T40" fmla="*/ 92 w 180"/>
              <a:gd name="T41" fmla="*/ 49 h 188"/>
              <a:gd name="T42" fmla="*/ 92 w 180"/>
              <a:gd name="T43" fmla="*/ 65 h 188"/>
              <a:gd name="T44" fmla="*/ 116 w 180"/>
              <a:gd name="T45" fmla="*/ 80 h 188"/>
              <a:gd name="T46" fmla="*/ 92 w 180"/>
              <a:gd name="T47" fmla="*/ 80 h 188"/>
              <a:gd name="T48" fmla="*/ 67 w 180"/>
              <a:gd name="T49" fmla="*/ 49 h 188"/>
              <a:gd name="T50" fmla="*/ 64 w 180"/>
              <a:gd name="T51" fmla="*/ 65 h 188"/>
              <a:gd name="T52" fmla="*/ 87 w 180"/>
              <a:gd name="T53" fmla="*/ 72 h 188"/>
              <a:gd name="T54" fmla="*/ 75 w 180"/>
              <a:gd name="T55" fmla="*/ 91 h 188"/>
              <a:gd name="T56" fmla="*/ 62 w 180"/>
              <a:gd name="T57" fmla="*/ 49 h 188"/>
              <a:gd name="T58" fmla="*/ 42 w 180"/>
              <a:gd name="T59" fmla="*/ 49 h 188"/>
              <a:gd name="T60" fmla="*/ 58 w 180"/>
              <a:gd name="T61" fmla="*/ 80 h 188"/>
              <a:gd name="T62" fmla="*/ 35 w 180"/>
              <a:gd name="T63" fmla="*/ 80 h 188"/>
              <a:gd name="T64" fmla="*/ 18 w 180"/>
              <a:gd name="T65" fmla="*/ 49 h 188"/>
              <a:gd name="T66" fmla="*/ 9 w 180"/>
              <a:gd name="T67" fmla="*/ 65 h 188"/>
              <a:gd name="T68" fmla="*/ 29 w 180"/>
              <a:gd name="T69" fmla="*/ 72 h 188"/>
              <a:gd name="T70" fmla="*/ 18 w 180"/>
              <a:gd name="T71" fmla="*/ 91 h 188"/>
              <a:gd name="T72" fmla="*/ 172 w 180"/>
              <a:gd name="T73" fmla="*/ 181 h 188"/>
              <a:gd name="T74" fmla="*/ 172 w 180"/>
              <a:gd name="T75" fmla="*/ 170 h 188"/>
              <a:gd name="T76" fmla="*/ 35 w 180"/>
              <a:gd name="T77" fmla="*/ 163 h 188"/>
              <a:gd name="T78" fmla="*/ 69 w 180"/>
              <a:gd name="T79" fmla="*/ 163 h 188"/>
              <a:gd name="T80" fmla="*/ 29 w 180"/>
              <a:gd name="T81" fmla="*/ 107 h 188"/>
              <a:gd name="T82" fmla="*/ 20 w 180"/>
              <a:gd name="T83" fmla="*/ 97 h 188"/>
              <a:gd name="T84" fmla="*/ 47 w 180"/>
              <a:gd name="T85" fmla="*/ 97 h 188"/>
              <a:gd name="T86" fmla="*/ 75 w 180"/>
              <a:gd name="T87" fmla="*/ 97 h 188"/>
              <a:gd name="T88" fmla="*/ 104 w 180"/>
              <a:gd name="T89" fmla="*/ 97 h 188"/>
              <a:gd name="T90" fmla="*/ 133 w 180"/>
              <a:gd name="T91" fmla="*/ 97 h 188"/>
              <a:gd name="T92" fmla="*/ 159 w 180"/>
              <a:gd name="T93" fmla="*/ 163 h 188"/>
              <a:gd name="T94" fmla="*/ 149 w 180"/>
              <a:gd name="T95" fmla="*/ 146 h 188"/>
              <a:gd name="T96" fmla="*/ 90 w 180"/>
              <a:gd name="T97" fmla="*/ 146 h 188"/>
              <a:gd name="T98" fmla="*/ 123 w 180"/>
              <a:gd name="T99" fmla="*/ 112 h 188"/>
              <a:gd name="T100" fmla="*/ 96 w 180"/>
              <a:gd name="T101" fmla="*/ 112 h 188"/>
              <a:gd name="T102" fmla="*/ 96 w 180"/>
              <a:gd name="T103" fmla="*/ 14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" h="188">
                <a:moveTo>
                  <a:pt x="167" y="96"/>
                </a:moveTo>
                <a:cubicBezTo>
                  <a:pt x="167" y="96"/>
                  <a:pt x="167" y="96"/>
                  <a:pt x="166" y="96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74" y="95"/>
                  <a:pt x="180" y="88"/>
                  <a:pt x="180" y="80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80" y="68"/>
                  <a:pt x="179" y="67"/>
                  <a:pt x="179" y="67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0"/>
                  <a:pt x="166" y="0"/>
                  <a:pt x="16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44"/>
                  <a:pt x="13" y="44"/>
                  <a:pt x="13" y="44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8"/>
                  <a:pt x="0" y="68"/>
                </a:cubicBezTo>
                <a:cubicBezTo>
                  <a:pt x="0" y="68"/>
                  <a:pt x="0" y="68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5" y="95"/>
                  <a:pt x="13" y="97"/>
                </a:cubicBezTo>
                <a:cubicBezTo>
                  <a:pt x="12" y="96"/>
                  <a:pt x="12" y="96"/>
                  <a:pt x="12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163"/>
                  <a:pt x="13" y="163"/>
                  <a:pt x="13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1" y="188"/>
                  <a:pt x="1" y="188"/>
                  <a:pt x="1" y="188"/>
                </a:cubicBezTo>
                <a:cubicBezTo>
                  <a:pt x="179" y="188"/>
                  <a:pt x="179" y="188"/>
                  <a:pt x="179" y="188"/>
                </a:cubicBezTo>
                <a:cubicBezTo>
                  <a:pt x="179" y="163"/>
                  <a:pt x="179" y="163"/>
                  <a:pt x="179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97"/>
                  <a:pt x="167" y="97"/>
                  <a:pt x="167" y="97"/>
                </a:cubicBezTo>
                <a:lnTo>
                  <a:pt x="167" y="96"/>
                </a:lnTo>
                <a:close/>
                <a:moveTo>
                  <a:pt x="173" y="80"/>
                </a:moveTo>
                <a:cubicBezTo>
                  <a:pt x="173" y="86"/>
                  <a:pt x="168" y="91"/>
                  <a:pt x="162" y="91"/>
                </a:cubicBezTo>
                <a:cubicBezTo>
                  <a:pt x="162" y="91"/>
                  <a:pt x="162" y="91"/>
                  <a:pt x="162" y="91"/>
                </a:cubicBezTo>
                <a:cubicBezTo>
                  <a:pt x="155" y="91"/>
                  <a:pt x="150" y="86"/>
                  <a:pt x="150" y="80"/>
                </a:cubicBezTo>
                <a:cubicBezTo>
                  <a:pt x="150" y="72"/>
                  <a:pt x="150" y="72"/>
                  <a:pt x="150" y="72"/>
                </a:cubicBezTo>
                <a:cubicBezTo>
                  <a:pt x="173" y="72"/>
                  <a:pt x="173" y="72"/>
                  <a:pt x="173" y="72"/>
                </a:cubicBezTo>
                <a:lnTo>
                  <a:pt x="173" y="80"/>
                </a:lnTo>
                <a:close/>
                <a:moveTo>
                  <a:pt x="161" y="49"/>
                </a:moveTo>
                <a:cubicBezTo>
                  <a:pt x="170" y="65"/>
                  <a:pt x="170" y="65"/>
                  <a:pt x="170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43" y="49"/>
                  <a:pt x="143" y="49"/>
                  <a:pt x="143" y="49"/>
                </a:cubicBezTo>
                <a:lnTo>
                  <a:pt x="161" y="49"/>
                </a:lnTo>
                <a:close/>
                <a:moveTo>
                  <a:pt x="137" y="49"/>
                </a:moveTo>
                <a:cubicBezTo>
                  <a:pt x="143" y="65"/>
                  <a:pt x="143" y="65"/>
                  <a:pt x="143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18" y="49"/>
                  <a:pt x="118" y="49"/>
                  <a:pt x="118" y="49"/>
                </a:cubicBezTo>
                <a:lnTo>
                  <a:pt x="137" y="49"/>
                </a:lnTo>
                <a:close/>
                <a:moveTo>
                  <a:pt x="145" y="72"/>
                </a:moveTo>
                <a:cubicBezTo>
                  <a:pt x="145" y="80"/>
                  <a:pt x="145" y="80"/>
                  <a:pt x="145" y="80"/>
                </a:cubicBezTo>
                <a:cubicBezTo>
                  <a:pt x="145" y="86"/>
                  <a:pt x="139" y="91"/>
                  <a:pt x="133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26" y="91"/>
                  <a:pt x="121" y="86"/>
                  <a:pt x="121" y="80"/>
                </a:cubicBezTo>
                <a:cubicBezTo>
                  <a:pt x="121" y="72"/>
                  <a:pt x="121" y="72"/>
                  <a:pt x="121" y="72"/>
                </a:cubicBezTo>
                <a:lnTo>
                  <a:pt x="145" y="72"/>
                </a:lnTo>
                <a:close/>
                <a:moveTo>
                  <a:pt x="92" y="49"/>
                </a:moveTo>
                <a:cubicBezTo>
                  <a:pt x="112" y="49"/>
                  <a:pt x="112" y="49"/>
                  <a:pt x="112" y="49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92" y="65"/>
                  <a:pt x="92" y="65"/>
                  <a:pt x="92" y="65"/>
                </a:cubicBezTo>
                <a:lnTo>
                  <a:pt x="92" y="49"/>
                </a:lnTo>
                <a:close/>
                <a:moveTo>
                  <a:pt x="116" y="72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86"/>
                  <a:pt x="111" y="91"/>
                  <a:pt x="104" y="91"/>
                </a:cubicBezTo>
                <a:cubicBezTo>
                  <a:pt x="104" y="91"/>
                  <a:pt x="104" y="91"/>
                  <a:pt x="104" y="91"/>
                </a:cubicBezTo>
                <a:cubicBezTo>
                  <a:pt x="98" y="91"/>
                  <a:pt x="92" y="86"/>
                  <a:pt x="92" y="80"/>
                </a:cubicBezTo>
                <a:cubicBezTo>
                  <a:pt x="92" y="72"/>
                  <a:pt x="92" y="72"/>
                  <a:pt x="92" y="72"/>
                </a:cubicBezTo>
                <a:lnTo>
                  <a:pt x="116" y="72"/>
                </a:lnTo>
                <a:close/>
                <a:moveTo>
                  <a:pt x="67" y="49"/>
                </a:moveTo>
                <a:cubicBezTo>
                  <a:pt x="87" y="49"/>
                  <a:pt x="87" y="49"/>
                  <a:pt x="87" y="49"/>
                </a:cubicBezTo>
                <a:cubicBezTo>
                  <a:pt x="87" y="65"/>
                  <a:pt x="87" y="65"/>
                  <a:pt x="87" y="65"/>
                </a:cubicBezTo>
                <a:cubicBezTo>
                  <a:pt x="64" y="65"/>
                  <a:pt x="64" y="65"/>
                  <a:pt x="64" y="65"/>
                </a:cubicBezTo>
                <a:lnTo>
                  <a:pt x="67" y="49"/>
                </a:lnTo>
                <a:close/>
                <a:moveTo>
                  <a:pt x="64" y="72"/>
                </a:moveTo>
                <a:cubicBezTo>
                  <a:pt x="87" y="72"/>
                  <a:pt x="87" y="72"/>
                  <a:pt x="87" y="72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6"/>
                  <a:pt x="82" y="91"/>
                  <a:pt x="75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69" y="91"/>
                  <a:pt x="64" y="86"/>
                  <a:pt x="64" y="80"/>
                </a:cubicBezTo>
                <a:lnTo>
                  <a:pt x="64" y="72"/>
                </a:lnTo>
                <a:close/>
                <a:moveTo>
                  <a:pt x="62" y="49"/>
                </a:moveTo>
                <a:cubicBezTo>
                  <a:pt x="59" y="65"/>
                  <a:pt x="59" y="65"/>
                  <a:pt x="59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42" y="49"/>
                  <a:pt x="42" y="49"/>
                  <a:pt x="42" y="49"/>
                </a:cubicBezTo>
                <a:lnTo>
                  <a:pt x="62" y="49"/>
                </a:lnTo>
                <a:close/>
                <a:moveTo>
                  <a:pt x="58" y="72"/>
                </a:moveTo>
                <a:cubicBezTo>
                  <a:pt x="58" y="80"/>
                  <a:pt x="58" y="80"/>
                  <a:pt x="58" y="80"/>
                </a:cubicBezTo>
                <a:cubicBezTo>
                  <a:pt x="58" y="86"/>
                  <a:pt x="53" y="91"/>
                  <a:pt x="47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0" y="91"/>
                  <a:pt x="35" y="86"/>
                  <a:pt x="35" y="80"/>
                </a:cubicBezTo>
                <a:cubicBezTo>
                  <a:pt x="35" y="72"/>
                  <a:pt x="35" y="72"/>
                  <a:pt x="35" y="72"/>
                </a:cubicBezTo>
                <a:lnTo>
                  <a:pt x="58" y="72"/>
                </a:lnTo>
                <a:close/>
                <a:moveTo>
                  <a:pt x="18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31" y="65"/>
                  <a:pt x="31" y="65"/>
                  <a:pt x="31" y="65"/>
                </a:cubicBezTo>
                <a:cubicBezTo>
                  <a:pt x="9" y="65"/>
                  <a:pt x="9" y="65"/>
                  <a:pt x="9" y="65"/>
                </a:cubicBezTo>
                <a:lnTo>
                  <a:pt x="18" y="49"/>
                </a:lnTo>
                <a:close/>
                <a:moveTo>
                  <a:pt x="6" y="72"/>
                </a:moveTo>
                <a:cubicBezTo>
                  <a:pt x="29" y="72"/>
                  <a:pt x="29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6"/>
                  <a:pt x="24" y="91"/>
                  <a:pt x="18" y="91"/>
                </a:cubicBezTo>
                <a:cubicBezTo>
                  <a:pt x="18" y="91"/>
                  <a:pt x="18" y="91"/>
                  <a:pt x="18" y="91"/>
                </a:cubicBezTo>
                <a:cubicBezTo>
                  <a:pt x="11" y="91"/>
                  <a:pt x="6" y="86"/>
                  <a:pt x="6" y="80"/>
                </a:cubicBezTo>
                <a:lnTo>
                  <a:pt x="6" y="72"/>
                </a:lnTo>
                <a:close/>
                <a:moveTo>
                  <a:pt x="172" y="181"/>
                </a:moveTo>
                <a:cubicBezTo>
                  <a:pt x="8" y="181"/>
                  <a:pt x="8" y="181"/>
                  <a:pt x="8" y="181"/>
                </a:cubicBezTo>
                <a:cubicBezTo>
                  <a:pt x="8" y="170"/>
                  <a:pt x="8" y="170"/>
                  <a:pt x="8" y="170"/>
                </a:cubicBezTo>
                <a:cubicBezTo>
                  <a:pt x="172" y="170"/>
                  <a:pt x="172" y="170"/>
                  <a:pt x="172" y="170"/>
                </a:cubicBezTo>
                <a:lnTo>
                  <a:pt x="172" y="181"/>
                </a:lnTo>
                <a:close/>
                <a:moveTo>
                  <a:pt x="69" y="163"/>
                </a:moveTo>
                <a:cubicBezTo>
                  <a:pt x="35" y="163"/>
                  <a:pt x="35" y="163"/>
                  <a:pt x="35" y="163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69" y="112"/>
                  <a:pt x="69" y="112"/>
                  <a:pt x="69" y="112"/>
                </a:cubicBezTo>
                <a:lnTo>
                  <a:pt x="69" y="163"/>
                </a:lnTo>
                <a:close/>
                <a:moveTo>
                  <a:pt x="74" y="163"/>
                </a:moveTo>
                <a:cubicBezTo>
                  <a:pt x="74" y="107"/>
                  <a:pt x="74" y="107"/>
                  <a:pt x="74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0" y="163"/>
                  <a:pt x="20" y="163"/>
                  <a:pt x="20" y="163"/>
                </a:cubicBezTo>
                <a:cubicBezTo>
                  <a:pt x="20" y="97"/>
                  <a:pt x="20" y="97"/>
                  <a:pt x="20" y="97"/>
                </a:cubicBezTo>
                <a:cubicBezTo>
                  <a:pt x="25" y="96"/>
                  <a:pt x="29" y="93"/>
                  <a:pt x="32" y="89"/>
                </a:cubicBezTo>
                <a:cubicBezTo>
                  <a:pt x="35" y="94"/>
                  <a:pt x="40" y="97"/>
                  <a:pt x="46" y="97"/>
                </a:cubicBezTo>
                <a:cubicBezTo>
                  <a:pt x="47" y="97"/>
                  <a:pt x="47" y="97"/>
                  <a:pt x="47" y="97"/>
                </a:cubicBezTo>
                <a:cubicBezTo>
                  <a:pt x="53" y="97"/>
                  <a:pt x="58" y="94"/>
                  <a:pt x="61" y="89"/>
                </a:cubicBezTo>
                <a:cubicBezTo>
                  <a:pt x="64" y="94"/>
                  <a:pt x="69" y="97"/>
                  <a:pt x="75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81" y="97"/>
                  <a:pt x="87" y="94"/>
                  <a:pt x="90" y="89"/>
                </a:cubicBezTo>
                <a:cubicBezTo>
                  <a:pt x="93" y="94"/>
                  <a:pt x="98" y="97"/>
                  <a:pt x="104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10" y="97"/>
                  <a:pt x="115" y="94"/>
                  <a:pt x="118" y="89"/>
                </a:cubicBezTo>
                <a:cubicBezTo>
                  <a:pt x="122" y="94"/>
                  <a:pt x="127" y="97"/>
                  <a:pt x="133" y="9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9" y="97"/>
                  <a:pt x="144" y="94"/>
                  <a:pt x="147" y="89"/>
                </a:cubicBezTo>
                <a:cubicBezTo>
                  <a:pt x="150" y="93"/>
                  <a:pt x="154" y="96"/>
                  <a:pt x="159" y="97"/>
                </a:cubicBezTo>
                <a:cubicBezTo>
                  <a:pt x="159" y="163"/>
                  <a:pt x="159" y="163"/>
                  <a:pt x="159" y="163"/>
                </a:cubicBezTo>
                <a:lnTo>
                  <a:pt x="74" y="163"/>
                </a:lnTo>
                <a:close/>
                <a:moveTo>
                  <a:pt x="90" y="146"/>
                </a:moveTo>
                <a:cubicBezTo>
                  <a:pt x="149" y="146"/>
                  <a:pt x="149" y="146"/>
                  <a:pt x="149" y="146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90" y="107"/>
                  <a:pt x="90" y="107"/>
                  <a:pt x="90" y="107"/>
                </a:cubicBezTo>
                <a:lnTo>
                  <a:pt x="90" y="146"/>
                </a:lnTo>
                <a:close/>
                <a:moveTo>
                  <a:pt x="144" y="140"/>
                </a:moveTo>
                <a:cubicBezTo>
                  <a:pt x="123" y="140"/>
                  <a:pt x="123" y="140"/>
                  <a:pt x="123" y="140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44" y="112"/>
                  <a:pt x="144" y="112"/>
                  <a:pt x="144" y="112"/>
                </a:cubicBezTo>
                <a:lnTo>
                  <a:pt x="144" y="140"/>
                </a:lnTo>
                <a:close/>
                <a:moveTo>
                  <a:pt x="96" y="112"/>
                </a:moveTo>
                <a:cubicBezTo>
                  <a:pt x="117" y="112"/>
                  <a:pt x="117" y="112"/>
                  <a:pt x="117" y="112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96" y="140"/>
                  <a:pt x="96" y="140"/>
                  <a:pt x="96" y="140"/>
                </a:cubicBezTo>
                <a:lnTo>
                  <a:pt x="96" y="1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EAF512-F6FA-4B34-A56B-706EFBC863A2}"/>
              </a:ext>
            </a:extLst>
          </p:cNvPr>
          <p:cNvSpPr txBox="1"/>
          <p:nvPr/>
        </p:nvSpPr>
        <p:spPr>
          <a:xfrm>
            <a:off x="7984668" y="3956561"/>
            <a:ext cx="1218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latin typeface="+mj-lt"/>
              </a:rPr>
              <a:t>30</a:t>
            </a:r>
          </a:p>
        </p:txBody>
      </p:sp>
      <p:sp>
        <p:nvSpPr>
          <p:cNvPr id="20" name="Freeform 107">
            <a:extLst>
              <a:ext uri="{FF2B5EF4-FFF2-40B4-BE49-F238E27FC236}">
                <a16:creationId xmlns:a16="http://schemas.microsoft.com/office/drawing/2014/main" id="{D2C3F181-2B8C-4470-A6F8-FEEDDC87B739}"/>
              </a:ext>
            </a:extLst>
          </p:cNvPr>
          <p:cNvSpPr>
            <a:spLocks noEditPoints="1"/>
          </p:cNvSpPr>
          <p:nvPr/>
        </p:nvSpPr>
        <p:spPr bwMode="auto">
          <a:xfrm>
            <a:off x="7279854" y="4936836"/>
            <a:ext cx="602711" cy="671724"/>
          </a:xfrm>
          <a:custGeom>
            <a:avLst/>
            <a:gdLst>
              <a:gd name="T0" fmla="*/ 13 w 166"/>
              <a:gd name="T1" fmla="*/ 160 h 185"/>
              <a:gd name="T2" fmla="*/ 96 w 166"/>
              <a:gd name="T3" fmla="*/ 15 h 185"/>
              <a:gd name="T4" fmla="*/ 110 w 166"/>
              <a:gd name="T5" fmla="*/ 39 h 185"/>
              <a:gd name="T6" fmla="*/ 94 w 166"/>
              <a:gd name="T7" fmla="*/ 0 h 185"/>
              <a:gd name="T8" fmla="*/ 0 w 166"/>
              <a:gd name="T9" fmla="*/ 16 h 185"/>
              <a:gd name="T10" fmla="*/ 16 w 166"/>
              <a:gd name="T11" fmla="*/ 185 h 185"/>
              <a:gd name="T12" fmla="*/ 110 w 166"/>
              <a:gd name="T13" fmla="*/ 169 h 185"/>
              <a:gd name="T14" fmla="*/ 96 w 166"/>
              <a:gd name="T15" fmla="*/ 140 h 185"/>
              <a:gd name="T16" fmla="*/ 55 w 166"/>
              <a:gd name="T17" fmla="*/ 179 h 185"/>
              <a:gd name="T18" fmla="*/ 55 w 166"/>
              <a:gd name="T19" fmla="*/ 169 h 185"/>
              <a:gd name="T20" fmla="*/ 55 w 166"/>
              <a:gd name="T21" fmla="*/ 179 h 185"/>
              <a:gd name="T22" fmla="*/ 76 w 166"/>
              <a:gd name="T23" fmla="*/ 92 h 185"/>
              <a:gd name="T24" fmla="*/ 166 w 166"/>
              <a:gd name="T25" fmla="*/ 92 h 185"/>
              <a:gd name="T26" fmla="*/ 143 w 166"/>
              <a:gd name="T27" fmla="*/ 110 h 185"/>
              <a:gd name="T28" fmla="*/ 143 w 166"/>
              <a:gd name="T29" fmla="*/ 109 h 185"/>
              <a:gd name="T30" fmla="*/ 142 w 166"/>
              <a:gd name="T31" fmla="*/ 109 h 185"/>
              <a:gd name="T32" fmla="*/ 142 w 166"/>
              <a:gd name="T33" fmla="*/ 109 h 185"/>
              <a:gd name="T34" fmla="*/ 142 w 166"/>
              <a:gd name="T35" fmla="*/ 108 h 185"/>
              <a:gd name="T36" fmla="*/ 123 w 166"/>
              <a:gd name="T37" fmla="*/ 98 h 185"/>
              <a:gd name="T38" fmla="*/ 118 w 166"/>
              <a:gd name="T39" fmla="*/ 98 h 185"/>
              <a:gd name="T40" fmla="*/ 115 w 166"/>
              <a:gd name="T41" fmla="*/ 100 h 185"/>
              <a:gd name="T42" fmla="*/ 115 w 166"/>
              <a:gd name="T43" fmla="*/ 106 h 185"/>
              <a:gd name="T44" fmla="*/ 113 w 166"/>
              <a:gd name="T45" fmla="*/ 115 h 185"/>
              <a:gd name="T46" fmla="*/ 106 w 166"/>
              <a:gd name="T47" fmla="*/ 102 h 185"/>
              <a:gd name="T48" fmla="*/ 105 w 166"/>
              <a:gd name="T49" fmla="*/ 98 h 185"/>
              <a:gd name="T50" fmla="*/ 102 w 166"/>
              <a:gd name="T51" fmla="*/ 97 h 185"/>
              <a:gd name="T52" fmla="*/ 98 w 166"/>
              <a:gd name="T53" fmla="*/ 96 h 185"/>
              <a:gd name="T54" fmla="*/ 96 w 166"/>
              <a:gd name="T55" fmla="*/ 95 h 185"/>
              <a:gd name="T56" fmla="*/ 96 w 166"/>
              <a:gd name="T57" fmla="*/ 83 h 185"/>
              <a:gd name="T58" fmla="*/ 98 w 166"/>
              <a:gd name="T59" fmla="*/ 82 h 185"/>
              <a:gd name="T60" fmla="*/ 102 w 166"/>
              <a:gd name="T61" fmla="*/ 82 h 185"/>
              <a:gd name="T62" fmla="*/ 104 w 166"/>
              <a:gd name="T63" fmla="*/ 80 h 185"/>
              <a:gd name="T64" fmla="*/ 121 w 166"/>
              <a:gd name="T65" fmla="*/ 80 h 185"/>
              <a:gd name="T66" fmla="*/ 142 w 166"/>
              <a:gd name="T67" fmla="*/ 70 h 185"/>
              <a:gd name="T68" fmla="*/ 142 w 166"/>
              <a:gd name="T69" fmla="*/ 69 h 185"/>
              <a:gd name="T70" fmla="*/ 142 w 166"/>
              <a:gd name="T71" fmla="*/ 69 h 185"/>
              <a:gd name="T72" fmla="*/ 143 w 166"/>
              <a:gd name="T73" fmla="*/ 69 h 185"/>
              <a:gd name="T74" fmla="*/ 146 w 166"/>
              <a:gd name="T75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85">
                <a:moveTo>
                  <a:pt x="96" y="160"/>
                </a:moveTo>
                <a:cubicBezTo>
                  <a:pt x="13" y="160"/>
                  <a:pt x="13" y="160"/>
                  <a:pt x="13" y="160"/>
                </a:cubicBezTo>
                <a:cubicBezTo>
                  <a:pt x="13" y="15"/>
                  <a:pt x="13" y="15"/>
                  <a:pt x="13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0" y="42"/>
                  <a:pt x="105" y="40"/>
                  <a:pt x="110" y="39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7"/>
                  <a:pt x="102" y="0"/>
                  <a:pt x="9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7"/>
                  <a:pt x="7" y="185"/>
                  <a:pt x="16" y="185"/>
                </a:cubicBezTo>
                <a:cubicBezTo>
                  <a:pt x="94" y="185"/>
                  <a:pt x="94" y="185"/>
                  <a:pt x="94" y="185"/>
                </a:cubicBezTo>
                <a:cubicBezTo>
                  <a:pt x="102" y="185"/>
                  <a:pt x="110" y="177"/>
                  <a:pt x="110" y="169"/>
                </a:cubicBezTo>
                <a:cubicBezTo>
                  <a:pt x="110" y="145"/>
                  <a:pt x="110" y="145"/>
                  <a:pt x="110" y="145"/>
                </a:cubicBezTo>
                <a:cubicBezTo>
                  <a:pt x="105" y="144"/>
                  <a:pt x="100" y="143"/>
                  <a:pt x="96" y="140"/>
                </a:cubicBezTo>
                <a:lnTo>
                  <a:pt x="96" y="160"/>
                </a:lnTo>
                <a:close/>
                <a:moveTo>
                  <a:pt x="55" y="179"/>
                </a:moveTo>
                <a:cubicBezTo>
                  <a:pt x="52" y="179"/>
                  <a:pt x="50" y="176"/>
                  <a:pt x="50" y="174"/>
                </a:cubicBezTo>
                <a:cubicBezTo>
                  <a:pt x="50" y="171"/>
                  <a:pt x="52" y="169"/>
                  <a:pt x="55" y="169"/>
                </a:cubicBezTo>
                <a:cubicBezTo>
                  <a:pt x="57" y="169"/>
                  <a:pt x="60" y="171"/>
                  <a:pt x="60" y="174"/>
                </a:cubicBezTo>
                <a:cubicBezTo>
                  <a:pt x="60" y="176"/>
                  <a:pt x="57" y="179"/>
                  <a:pt x="55" y="179"/>
                </a:cubicBezTo>
                <a:close/>
                <a:moveTo>
                  <a:pt x="121" y="47"/>
                </a:moveTo>
                <a:cubicBezTo>
                  <a:pt x="96" y="47"/>
                  <a:pt x="76" y="67"/>
                  <a:pt x="76" y="92"/>
                </a:cubicBezTo>
                <a:cubicBezTo>
                  <a:pt x="76" y="117"/>
                  <a:pt x="96" y="137"/>
                  <a:pt x="121" y="137"/>
                </a:cubicBezTo>
                <a:cubicBezTo>
                  <a:pt x="146" y="137"/>
                  <a:pt x="166" y="117"/>
                  <a:pt x="166" y="92"/>
                </a:cubicBezTo>
                <a:cubicBezTo>
                  <a:pt x="166" y="67"/>
                  <a:pt x="146" y="47"/>
                  <a:pt x="121" y="47"/>
                </a:cubicBezTo>
                <a:close/>
                <a:moveTo>
                  <a:pt x="143" y="110"/>
                </a:moveTo>
                <a:cubicBezTo>
                  <a:pt x="143" y="109"/>
                  <a:pt x="143" y="109"/>
                  <a:pt x="143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0" y="107"/>
                  <a:pt x="137" y="104"/>
                  <a:pt x="132" y="101"/>
                </a:cubicBezTo>
                <a:cubicBezTo>
                  <a:pt x="125" y="98"/>
                  <a:pt x="123" y="98"/>
                  <a:pt x="123" y="98"/>
                </a:cubicBezTo>
                <a:cubicBezTo>
                  <a:pt x="122" y="98"/>
                  <a:pt x="122" y="98"/>
                  <a:pt x="120" y="98"/>
                </a:cubicBezTo>
                <a:cubicBezTo>
                  <a:pt x="120" y="98"/>
                  <a:pt x="120" y="98"/>
                  <a:pt x="118" y="98"/>
                </a:cubicBezTo>
                <a:cubicBezTo>
                  <a:pt x="118" y="98"/>
                  <a:pt x="117" y="98"/>
                  <a:pt x="117" y="99"/>
                </a:cubicBezTo>
                <a:cubicBezTo>
                  <a:pt x="116" y="99"/>
                  <a:pt x="115" y="99"/>
                  <a:pt x="115" y="100"/>
                </a:cubicBezTo>
                <a:cubicBezTo>
                  <a:pt x="115" y="100"/>
                  <a:pt x="115" y="100"/>
                  <a:pt x="116" y="104"/>
                </a:cubicBezTo>
                <a:cubicBezTo>
                  <a:pt x="116" y="104"/>
                  <a:pt x="116" y="104"/>
                  <a:pt x="115" y="106"/>
                </a:cubicBezTo>
                <a:cubicBezTo>
                  <a:pt x="115" y="106"/>
                  <a:pt x="115" y="106"/>
                  <a:pt x="117" y="114"/>
                </a:cubicBezTo>
                <a:cubicBezTo>
                  <a:pt x="117" y="114"/>
                  <a:pt x="117" y="114"/>
                  <a:pt x="113" y="115"/>
                </a:cubicBezTo>
                <a:cubicBezTo>
                  <a:pt x="113" y="115"/>
                  <a:pt x="113" y="115"/>
                  <a:pt x="108" y="116"/>
                </a:cubicBezTo>
                <a:cubicBezTo>
                  <a:pt x="108" y="116"/>
                  <a:pt x="108" y="116"/>
                  <a:pt x="106" y="102"/>
                </a:cubicBezTo>
                <a:cubicBezTo>
                  <a:pt x="106" y="102"/>
                  <a:pt x="105" y="101"/>
                  <a:pt x="105" y="101"/>
                </a:cubicBezTo>
                <a:cubicBezTo>
                  <a:pt x="105" y="100"/>
                  <a:pt x="105" y="99"/>
                  <a:pt x="105" y="98"/>
                </a:cubicBezTo>
                <a:cubicBezTo>
                  <a:pt x="105" y="98"/>
                  <a:pt x="105" y="98"/>
                  <a:pt x="104" y="98"/>
                </a:cubicBezTo>
                <a:cubicBezTo>
                  <a:pt x="103" y="98"/>
                  <a:pt x="102" y="97"/>
                  <a:pt x="102" y="97"/>
                </a:cubicBezTo>
                <a:cubicBezTo>
                  <a:pt x="102" y="97"/>
                  <a:pt x="102" y="97"/>
                  <a:pt x="98" y="97"/>
                </a:cubicBezTo>
                <a:cubicBezTo>
                  <a:pt x="98" y="97"/>
                  <a:pt x="98" y="97"/>
                  <a:pt x="98" y="96"/>
                </a:cubicBezTo>
                <a:cubicBezTo>
                  <a:pt x="98" y="96"/>
                  <a:pt x="98" y="96"/>
                  <a:pt x="97" y="96"/>
                </a:cubicBezTo>
                <a:cubicBezTo>
                  <a:pt x="96" y="96"/>
                  <a:pt x="96" y="95"/>
                  <a:pt x="96" y="95"/>
                </a:cubicBezTo>
                <a:cubicBezTo>
                  <a:pt x="96" y="95"/>
                  <a:pt x="96" y="95"/>
                  <a:pt x="96" y="89"/>
                </a:cubicBezTo>
                <a:cubicBezTo>
                  <a:pt x="96" y="89"/>
                  <a:pt x="96" y="89"/>
                  <a:pt x="96" y="83"/>
                </a:cubicBezTo>
                <a:cubicBezTo>
                  <a:pt x="96" y="83"/>
                  <a:pt x="96" y="82"/>
                  <a:pt x="97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2"/>
                  <a:pt x="98" y="82"/>
                  <a:pt x="102" y="82"/>
                </a:cubicBezTo>
                <a:cubicBezTo>
                  <a:pt x="102" y="81"/>
                  <a:pt x="103" y="81"/>
                  <a:pt x="103" y="81"/>
                </a:cubicBezTo>
                <a:cubicBezTo>
                  <a:pt x="103" y="80"/>
                  <a:pt x="103" y="80"/>
                  <a:pt x="104" y="80"/>
                </a:cubicBezTo>
                <a:cubicBezTo>
                  <a:pt x="104" y="80"/>
                  <a:pt x="105" y="80"/>
                  <a:pt x="120" y="80"/>
                </a:cubicBezTo>
                <a:cubicBezTo>
                  <a:pt x="120" y="80"/>
                  <a:pt x="120" y="80"/>
                  <a:pt x="121" y="80"/>
                </a:cubicBezTo>
                <a:cubicBezTo>
                  <a:pt x="124" y="80"/>
                  <a:pt x="125" y="80"/>
                  <a:pt x="132" y="77"/>
                </a:cubicBezTo>
                <a:cubicBezTo>
                  <a:pt x="137" y="74"/>
                  <a:pt x="140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3" y="69"/>
                  <a:pt x="146" y="77"/>
                  <a:pt x="146" y="89"/>
                </a:cubicBezTo>
                <a:cubicBezTo>
                  <a:pt x="146" y="101"/>
                  <a:pt x="143" y="110"/>
                  <a:pt x="143" y="1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8F3AEA-8A79-4ECA-9641-73D646EB64D3}"/>
              </a:ext>
            </a:extLst>
          </p:cNvPr>
          <p:cNvSpPr txBox="1"/>
          <p:nvPr/>
        </p:nvSpPr>
        <p:spPr>
          <a:xfrm>
            <a:off x="8015291" y="4961425"/>
            <a:ext cx="192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latin typeface="+mj-lt"/>
              </a:rPr>
              <a:t>Webstore</a:t>
            </a:r>
          </a:p>
        </p:txBody>
      </p:sp>
      <p:pic>
        <p:nvPicPr>
          <p:cNvPr id="9" name="Image 8" descr="Une image contenant sombre&#10;&#10;Description générée automatiquement">
            <a:extLst>
              <a:ext uri="{FF2B5EF4-FFF2-40B4-BE49-F238E27FC236}">
                <a16:creationId xmlns:a16="http://schemas.microsoft.com/office/drawing/2014/main" id="{A9FAA55C-FF61-4FC1-BFA8-C37BD4BB6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075" y="1844675"/>
            <a:ext cx="4573588" cy="44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C2C3158-7634-436F-98D5-CB1AB87D541A}"/>
              </a:ext>
            </a:extLst>
          </p:cNvPr>
          <p:cNvSpPr txBox="1"/>
          <p:nvPr/>
        </p:nvSpPr>
        <p:spPr>
          <a:xfrm>
            <a:off x="473798" y="770547"/>
            <a:ext cx="6488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>
                <a:latin typeface="+mj-lt"/>
              </a:rPr>
              <a:t>Comprendre le </a:t>
            </a:r>
            <a:r>
              <a:rPr lang="fr-FR" sz="4400">
                <a:solidFill>
                  <a:schemeClr val="accent1"/>
                </a:solidFill>
                <a:latin typeface="+mj-lt"/>
              </a:rPr>
              <a:t>détourage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59780B9-BF8B-4032-A9A5-635F799CA86B}"/>
              </a:ext>
            </a:extLst>
          </p:cNvPr>
          <p:cNvSpPr txBox="1"/>
          <p:nvPr/>
        </p:nvSpPr>
        <p:spPr>
          <a:xfrm>
            <a:off x="512084" y="2856358"/>
            <a:ext cx="38399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accent1"/>
                </a:solidFill>
              </a:rPr>
              <a:t>LOREM IPSUM DOLOR SIT AMET, CONSECTETUER ADIPISCING ELIT. MAECENAS PORTTITOR CONGUE MASSA. </a:t>
            </a:r>
          </a:p>
          <a:p>
            <a:r>
              <a:rPr lang="fr-FR" sz="1400"/>
              <a:t>Fusce </a:t>
            </a:r>
            <a:r>
              <a:rPr lang="fr-FR" sz="1400" dirty="0"/>
              <a:t>posuere, magna sed pulvinar ultricies, purus lectus malesuada libero, sit amet commodo magna eros quis urna.</a:t>
            </a:r>
            <a:endParaRPr lang="fr-FR" sz="1400"/>
          </a:p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6B7CBF-82E6-4DCF-8681-C4F9C2851521}"/>
              </a:ext>
            </a:extLst>
          </p:cNvPr>
          <p:cNvSpPr/>
          <p:nvPr/>
        </p:nvSpPr>
        <p:spPr>
          <a:xfrm rot="1897563">
            <a:off x="-535399" y="5850243"/>
            <a:ext cx="4006056" cy="334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NOUVELLE COLLECTION</a:t>
            </a:r>
          </a:p>
        </p:txBody>
      </p:sp>
      <p:pic>
        <p:nvPicPr>
          <p:cNvPr id="5" name="Image 4" descr="Une image contenant intérieur, blanc, noir, plante&#10;&#10;Description générée automatiquement">
            <a:extLst>
              <a:ext uri="{FF2B5EF4-FFF2-40B4-BE49-F238E27FC236}">
                <a16:creationId xmlns:a16="http://schemas.microsoft.com/office/drawing/2014/main" id="{601A226D-EA40-4737-836E-552EE877B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163" y="1875493"/>
            <a:ext cx="4541912" cy="44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3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IER PROJET FASHION">
      <a:dk1>
        <a:sysClr val="windowText" lastClr="000000"/>
      </a:dk1>
      <a:lt1>
        <a:sysClr val="window" lastClr="FFFFFF"/>
      </a:lt1>
      <a:dk2>
        <a:srgbClr val="22303C"/>
      </a:dk2>
      <a:lt2>
        <a:srgbClr val="FFFFFF"/>
      </a:lt2>
      <a:accent1>
        <a:srgbClr val="A66B38"/>
      </a:accent1>
      <a:accent2>
        <a:srgbClr val="BFAF99"/>
      </a:accent2>
      <a:accent3>
        <a:srgbClr val="B2C8D7"/>
      </a:accent3>
      <a:accent4>
        <a:srgbClr val="22303C"/>
      </a:accent4>
      <a:accent5>
        <a:srgbClr val="7C9BA6"/>
      </a:accent5>
      <a:accent6>
        <a:srgbClr val="D8C8BF"/>
      </a:accent6>
      <a:hlink>
        <a:srgbClr val="40281A"/>
      </a:hlink>
      <a:folHlink>
        <a:srgbClr val="D9A577"/>
      </a:folHlink>
    </a:clrScheme>
    <a:fontScheme name="Personnalisé 2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NUANCIER PROJET FASHION">
      <a:dk1>
        <a:sysClr val="windowText" lastClr="000000"/>
      </a:dk1>
      <a:lt1>
        <a:sysClr val="window" lastClr="FFFFFF"/>
      </a:lt1>
      <a:dk2>
        <a:srgbClr val="22303C"/>
      </a:dk2>
      <a:lt2>
        <a:srgbClr val="FFFFFF"/>
      </a:lt2>
      <a:accent1>
        <a:srgbClr val="A66B38"/>
      </a:accent1>
      <a:accent2>
        <a:srgbClr val="BFAF99"/>
      </a:accent2>
      <a:accent3>
        <a:srgbClr val="B2C8D7"/>
      </a:accent3>
      <a:accent4>
        <a:srgbClr val="22303C"/>
      </a:accent4>
      <a:accent5>
        <a:srgbClr val="7C9BA6"/>
      </a:accent5>
      <a:accent6>
        <a:srgbClr val="D8C8BF"/>
      </a:accent6>
      <a:hlink>
        <a:srgbClr val="40281A"/>
      </a:hlink>
      <a:folHlink>
        <a:srgbClr val="D9A577"/>
      </a:folHlink>
    </a:clrScheme>
    <a:fontScheme name="POLICES FASHION">
      <a:majorFont>
        <a:latin typeface="Playfair Displ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a6138-9419-40d6-bf0b-851727aaa315" xsi:nil="true"/>
    <lcf76f155ced4ddcb4097134ff3c332f xmlns="271254ee-1e7f-4a9d-a7d2-a2302e6e5eb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6" ma:contentTypeDescription="Crée un document." ma:contentTypeScope="" ma:versionID="0f9f649336df25b7d56b7e8a290bed50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5e0bdcad48ec819bef733b50f3562766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C6EE5-0808-4F67-B092-D304C5B9C0B3}">
  <ds:schemaRefs>
    <ds:schemaRef ds:uri="http://schemas.microsoft.com/office/2006/metadata/properties"/>
    <ds:schemaRef ds:uri="http://schemas.microsoft.com/office/infopath/2007/PartnerControls"/>
    <ds:schemaRef ds:uri="3a0a6138-9419-40d6-bf0b-851727aaa315"/>
    <ds:schemaRef ds:uri="271254ee-1e7f-4a9d-a7d2-a2302e6e5eb2"/>
  </ds:schemaRefs>
</ds:datastoreItem>
</file>

<file path=customXml/itemProps2.xml><?xml version="1.0" encoding="utf-8"?>
<ds:datastoreItem xmlns:ds="http://schemas.openxmlformats.org/officeDocument/2006/customXml" ds:itemID="{DC9DE08C-9BF7-42B4-AB48-48158F0C1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254ee-1e7f-4a9d-a7d2-a2302e6e5eb2"/>
    <ds:schemaRef ds:uri="3a0a6138-9419-40d6-bf0b-851727aaa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D0E36-5A80-4D44-9C88-E23A218CF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234</Words>
  <Application>Microsoft Office PowerPoint</Application>
  <PresentationFormat>Grand écran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Calibri</vt:lpstr>
      <vt:lpstr>tahoma</vt:lpstr>
      <vt:lpstr>times NEW ROMAN</vt:lpstr>
      <vt:lpstr>Playfair Display</vt:lpstr>
      <vt:lpstr>Mission Script</vt:lpstr>
      <vt:lpstr>Raleway</vt:lpstr>
      <vt:lpstr>Arial</vt:lpstr>
      <vt:lpstr>Thème Office</vt:lpstr>
      <vt:lpstr>Présentation PowerPoint</vt:lpstr>
      <vt:lpstr>LOREM IPSUM DOLOR</vt:lpstr>
      <vt:lpstr>Jouez avec  le sens de lecture</vt:lpstr>
      <vt:lpstr>Jouez avec  la transparence</vt:lpstr>
      <vt:lpstr>Recadrer le sujet et ajuster l’ambiance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VIGOUROUX</dc:creator>
  <cp:lastModifiedBy>Emmanuel Barraud - La Clef Numérique</cp:lastModifiedBy>
  <cp:revision>84</cp:revision>
  <dcterms:created xsi:type="dcterms:W3CDTF">2021-05-02T14:31:11Z</dcterms:created>
  <dcterms:modified xsi:type="dcterms:W3CDTF">2023-06-02T12:08:54Z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0x010100174DEAFE30E27B41A9EB89A81D5ADC4A</vt:lpwstr>
  </property>
  <property fmtid="{D5CDD505-2E9C-101B-9397-08002B2CF9AE}" pid="3" name="MediaServiceImageTags">
    <vt:lpwstr/>
  </property>
</Properties>
</file>